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2" r:id="rId4"/>
  </p:sldMasterIdLst>
  <p:notesMasterIdLst>
    <p:notesMasterId r:id="rId24"/>
  </p:notesMasterIdLst>
  <p:handoutMasterIdLst>
    <p:handoutMasterId r:id="rId25"/>
  </p:handoutMasterIdLst>
  <p:sldIdLst>
    <p:sldId id="262" r:id="rId5"/>
    <p:sldId id="257" r:id="rId6"/>
    <p:sldId id="279" r:id="rId7"/>
    <p:sldId id="291" r:id="rId8"/>
    <p:sldId id="292" r:id="rId9"/>
    <p:sldId id="293" r:id="rId10"/>
    <p:sldId id="294" r:id="rId11"/>
    <p:sldId id="280" r:id="rId12"/>
    <p:sldId id="287" r:id="rId13"/>
    <p:sldId id="289" r:id="rId14"/>
    <p:sldId id="281" r:id="rId15"/>
    <p:sldId id="282" r:id="rId16"/>
    <p:sldId id="283" r:id="rId17"/>
    <p:sldId id="284" r:id="rId18"/>
    <p:sldId id="270" r:id="rId19"/>
    <p:sldId id="285" r:id="rId20"/>
    <p:sldId id="286" r:id="rId21"/>
    <p:sldId id="290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F"/>
    <a:srgbClr val="C4C741"/>
    <a:srgbClr val="A21627"/>
    <a:srgbClr val="89C272"/>
    <a:srgbClr val="28E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22CD2-6CE6-4061-B8DB-05225B7CA09D}" v="2739" dt="2020-01-16T05:56:41.495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706" autoAdjust="0"/>
  </p:normalViewPr>
  <p:slideViewPr>
    <p:cSldViewPr snapToGrid="0">
      <p:cViewPr varScale="1">
        <p:scale>
          <a:sx n="67" d="100"/>
          <a:sy n="67" d="100"/>
        </p:scale>
        <p:origin x="516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 of Data</c:v>
                </c:pt>
              </c:strCache>
            </c:strRef>
          </c:tx>
          <c:spPr>
            <a:solidFill>
              <a:srgbClr val="89C272"/>
            </a:solidFill>
            <a:ln w="9525" cap="flat" cmpd="sng" algn="ctr">
              <a:solidFill>
                <a:srgbClr val="A21627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89C272"/>
              </a:solidFill>
              <a:ln w="9525" cap="flat" cmpd="sng" algn="ctr">
                <a:solidFill>
                  <a:srgbClr val="89C272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9136-4FC5-8AB9-DF29DF4E06DB}"/>
              </c:ext>
            </c:extLst>
          </c:dPt>
          <c:dPt>
            <c:idx val="1"/>
            <c:invertIfNegative val="0"/>
            <c:bubble3D val="0"/>
            <c:spPr>
              <a:solidFill>
                <a:srgbClr val="A21627"/>
              </a:solidFill>
              <a:ln w="9525" cap="flat" cmpd="sng" algn="ctr">
                <a:solidFill>
                  <a:srgbClr val="A21627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9136-4FC5-8AB9-DF29DF4E06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 Parkinson</c:v>
                </c:pt>
                <c:pt idx="1">
                  <c:v>Parkinson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15658</c:v>
                </c:pt>
                <c:pt idx="1">
                  <c:v>14926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6-4FC5-8AB9-DF29DF4E06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30602608"/>
        <c:axId val="1589344688"/>
      </c:barChart>
      <c:catAx>
        <c:axId val="19306026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44688"/>
        <c:crosses val="autoZero"/>
        <c:auto val="1"/>
        <c:lblAlgn val="ctr"/>
        <c:lblOffset val="100"/>
        <c:noMultiLvlLbl val="0"/>
      </c:catAx>
      <c:valAx>
        <c:axId val="15893446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60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8615607" TargetMode="Externa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hyperlink" Target="https://ieeexplore.ieee.org/document/8615607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8615607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ieeexplore.ieee.org/document/8615607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2736D-F513-4ECD-9475-BB83F7566B58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C12B0C-68F3-4BB4-B9DD-FFEDEF4E90F2}">
      <dgm:prSet/>
      <dgm:spPr/>
      <dgm:t>
        <a:bodyPr/>
        <a:lstStyle/>
        <a:p>
          <a:r>
            <a:rPr lang="en-IE" b="1" dirty="0"/>
            <a:t>Parkinson’s Disease</a:t>
          </a:r>
          <a:endParaRPr lang="en-US" b="1" dirty="0"/>
        </a:p>
      </dgm:t>
    </dgm:pt>
    <dgm:pt modelId="{07410F55-008A-4A65-97F4-02E9825B30D6}" type="parTrans" cxnId="{11DBBA3F-B778-4238-8526-BB1B106BAEDE}">
      <dgm:prSet/>
      <dgm:spPr/>
      <dgm:t>
        <a:bodyPr/>
        <a:lstStyle/>
        <a:p>
          <a:endParaRPr lang="en-US"/>
        </a:p>
      </dgm:t>
    </dgm:pt>
    <dgm:pt modelId="{29A42DE4-8022-488F-A785-24AE0AF9589C}" type="sibTrans" cxnId="{11DBBA3F-B778-4238-8526-BB1B106BAEDE}">
      <dgm:prSet/>
      <dgm:spPr/>
      <dgm:t>
        <a:bodyPr/>
        <a:lstStyle/>
        <a:p>
          <a:endParaRPr lang="en-US"/>
        </a:p>
      </dgm:t>
    </dgm:pt>
    <dgm:pt modelId="{EF9A6B51-2035-4F73-816C-5086514E4E9C}">
      <dgm:prSet/>
      <dgm:spPr/>
      <dgm:t>
        <a:bodyPr/>
        <a:lstStyle/>
        <a:p>
          <a:r>
            <a:rPr lang="en-IE" b="1" dirty="0"/>
            <a:t>Data Access</a:t>
          </a:r>
          <a:endParaRPr lang="en-US" b="1" dirty="0"/>
        </a:p>
      </dgm:t>
    </dgm:pt>
    <dgm:pt modelId="{12F7DB23-1696-4109-857A-A3893BDB41A5}" type="parTrans" cxnId="{7561E6AD-6737-4B1C-B252-29C495C7121C}">
      <dgm:prSet/>
      <dgm:spPr/>
      <dgm:t>
        <a:bodyPr/>
        <a:lstStyle/>
        <a:p>
          <a:endParaRPr lang="en-US"/>
        </a:p>
      </dgm:t>
    </dgm:pt>
    <dgm:pt modelId="{B079FC53-A169-4E39-B333-D53E5C7BE460}" type="sibTrans" cxnId="{7561E6AD-6737-4B1C-B252-29C495C7121C}">
      <dgm:prSet/>
      <dgm:spPr/>
      <dgm:t>
        <a:bodyPr/>
        <a:lstStyle/>
        <a:p>
          <a:endParaRPr lang="en-US"/>
        </a:p>
      </dgm:t>
    </dgm:pt>
    <dgm:pt modelId="{8865CF3D-B2EB-458E-8D98-F1CBB9E6C6A1}">
      <dgm:prSet/>
      <dgm:spPr/>
      <dgm:t>
        <a:bodyPr/>
        <a:lstStyle/>
        <a:p>
          <a:r>
            <a:rPr lang="en-IE" b="1" dirty="0"/>
            <a:t>Model Building</a:t>
          </a:r>
          <a:endParaRPr lang="en-US" b="1" dirty="0"/>
        </a:p>
      </dgm:t>
    </dgm:pt>
    <dgm:pt modelId="{744D98C1-3E2C-45F9-BE50-DA4C0A2C143A}" type="parTrans" cxnId="{CD2ACFB9-61F5-4CD4-BD2A-3CBB23DD6AC2}">
      <dgm:prSet/>
      <dgm:spPr/>
      <dgm:t>
        <a:bodyPr/>
        <a:lstStyle/>
        <a:p>
          <a:endParaRPr lang="en-US"/>
        </a:p>
      </dgm:t>
    </dgm:pt>
    <dgm:pt modelId="{BE9BEE00-04CE-41C8-BEA3-671C1DF6631E}" type="sibTrans" cxnId="{CD2ACFB9-61F5-4CD4-BD2A-3CBB23DD6AC2}">
      <dgm:prSet/>
      <dgm:spPr/>
      <dgm:t>
        <a:bodyPr/>
        <a:lstStyle/>
        <a:p>
          <a:endParaRPr lang="en-US"/>
        </a:p>
      </dgm:t>
    </dgm:pt>
    <dgm:pt modelId="{2F641879-8BA2-4D0F-A4A6-34A5C1580A96}">
      <dgm:prSet/>
      <dgm:spPr/>
      <dgm:t>
        <a:bodyPr/>
        <a:lstStyle/>
        <a:p>
          <a:r>
            <a:rPr lang="en-IE" b="1" dirty="0"/>
            <a:t>Comparison between Deep learning and Traditional Models</a:t>
          </a:r>
          <a:endParaRPr lang="en-US" b="1" dirty="0"/>
        </a:p>
      </dgm:t>
    </dgm:pt>
    <dgm:pt modelId="{C83F4E0E-C02C-41DA-9153-06BA6CDEEF79}" type="parTrans" cxnId="{90301CAC-4E54-443A-BC4A-1741B37BEFE7}">
      <dgm:prSet/>
      <dgm:spPr/>
      <dgm:t>
        <a:bodyPr/>
        <a:lstStyle/>
        <a:p>
          <a:endParaRPr lang="en-US"/>
        </a:p>
      </dgm:t>
    </dgm:pt>
    <dgm:pt modelId="{BBF4137A-2598-4888-98E4-7278F15D92F3}" type="sibTrans" cxnId="{90301CAC-4E54-443A-BC4A-1741B37BEFE7}">
      <dgm:prSet/>
      <dgm:spPr/>
      <dgm:t>
        <a:bodyPr/>
        <a:lstStyle/>
        <a:p>
          <a:endParaRPr lang="en-US"/>
        </a:p>
      </dgm:t>
    </dgm:pt>
    <dgm:pt modelId="{2E74D322-108E-4472-B144-812B48E15772}">
      <dgm:prSet/>
      <dgm:spPr/>
      <dgm:t>
        <a:bodyPr/>
        <a:lstStyle/>
        <a:p>
          <a:r>
            <a:rPr lang="en-US" b="1"/>
            <a:t>Conclusion</a:t>
          </a:r>
        </a:p>
      </dgm:t>
    </dgm:pt>
    <dgm:pt modelId="{069D4564-906B-47D0-B246-63AC121116BC}" type="parTrans" cxnId="{14800E99-7406-4313-AA33-E6B2149A42CB}">
      <dgm:prSet/>
      <dgm:spPr/>
      <dgm:t>
        <a:bodyPr/>
        <a:lstStyle/>
        <a:p>
          <a:endParaRPr lang="en-US"/>
        </a:p>
      </dgm:t>
    </dgm:pt>
    <dgm:pt modelId="{90BE6D6F-C5D0-44BA-B1DA-1A7C8171F546}" type="sibTrans" cxnId="{14800E99-7406-4313-AA33-E6B2149A42CB}">
      <dgm:prSet/>
      <dgm:spPr/>
      <dgm:t>
        <a:bodyPr/>
        <a:lstStyle/>
        <a:p>
          <a:endParaRPr lang="en-US"/>
        </a:p>
      </dgm:t>
    </dgm:pt>
    <dgm:pt modelId="{75CCD6D6-1475-45DD-AAC8-17BEAEE61809}">
      <dgm:prSet/>
      <dgm:spPr/>
      <dgm:t>
        <a:bodyPr/>
        <a:lstStyle/>
        <a:p>
          <a:r>
            <a:rPr lang="en-IE" b="1" dirty="0"/>
            <a:t>Future</a:t>
          </a:r>
          <a:r>
            <a:rPr lang="en-IE" dirty="0"/>
            <a:t> </a:t>
          </a:r>
          <a:r>
            <a:rPr lang="en-IE" b="1" dirty="0"/>
            <a:t>Work</a:t>
          </a:r>
        </a:p>
      </dgm:t>
    </dgm:pt>
    <dgm:pt modelId="{A1E0F84D-4F22-4922-905E-3D9E145225B3}" type="parTrans" cxnId="{408144F8-E067-4AFD-9F50-538150E86949}">
      <dgm:prSet/>
      <dgm:spPr/>
      <dgm:t>
        <a:bodyPr/>
        <a:lstStyle/>
        <a:p>
          <a:endParaRPr lang="en-US"/>
        </a:p>
      </dgm:t>
    </dgm:pt>
    <dgm:pt modelId="{2E543204-F4E8-4A9C-9603-B144FC67C9DA}" type="sibTrans" cxnId="{408144F8-E067-4AFD-9F50-538150E86949}">
      <dgm:prSet/>
      <dgm:spPr/>
      <dgm:t>
        <a:bodyPr/>
        <a:lstStyle/>
        <a:p>
          <a:endParaRPr lang="en-US"/>
        </a:p>
      </dgm:t>
    </dgm:pt>
    <dgm:pt modelId="{8C50C861-4494-4504-ADF1-7AFDC6CB24EF}">
      <dgm:prSet/>
      <dgm:spPr/>
      <dgm:t>
        <a:bodyPr/>
        <a:lstStyle/>
        <a:p>
          <a:r>
            <a:rPr lang="en-US" b="1" dirty="0"/>
            <a:t>Objective</a:t>
          </a:r>
        </a:p>
      </dgm:t>
    </dgm:pt>
    <dgm:pt modelId="{4660391C-E24F-432E-824C-7CCE51FF58DF}" type="parTrans" cxnId="{5092AA72-EEF1-4FC1-BD6F-5ACCDFCB8D6D}">
      <dgm:prSet/>
      <dgm:spPr/>
      <dgm:t>
        <a:bodyPr/>
        <a:lstStyle/>
        <a:p>
          <a:endParaRPr lang="en-IE"/>
        </a:p>
      </dgm:t>
    </dgm:pt>
    <dgm:pt modelId="{44010937-14FF-45F2-A55F-F59DFEC73C89}" type="sibTrans" cxnId="{5092AA72-EEF1-4FC1-BD6F-5ACCDFCB8D6D}">
      <dgm:prSet/>
      <dgm:spPr/>
      <dgm:t>
        <a:bodyPr/>
        <a:lstStyle/>
        <a:p>
          <a:endParaRPr lang="en-IE"/>
        </a:p>
      </dgm:t>
    </dgm:pt>
    <dgm:pt modelId="{EA492036-0EDC-4BAC-BA86-0F2F6C334DEE}">
      <dgm:prSet/>
      <dgm:spPr/>
      <dgm:t>
        <a:bodyPr/>
        <a:lstStyle/>
        <a:p>
          <a:r>
            <a:rPr lang="en-US" b="1" dirty="0"/>
            <a:t>Research Question</a:t>
          </a:r>
        </a:p>
      </dgm:t>
    </dgm:pt>
    <dgm:pt modelId="{603E5ABC-5542-4F65-B5FD-8A2D3A4ADF0D}" type="parTrans" cxnId="{8A848DAD-A2AD-495B-A3CB-00808B9239FF}">
      <dgm:prSet/>
      <dgm:spPr/>
      <dgm:t>
        <a:bodyPr/>
        <a:lstStyle/>
        <a:p>
          <a:endParaRPr lang="en-IE"/>
        </a:p>
      </dgm:t>
    </dgm:pt>
    <dgm:pt modelId="{8EB7B589-C339-4B26-8504-7EB2A248E9DE}" type="sibTrans" cxnId="{8A848DAD-A2AD-495B-A3CB-00808B9239FF}">
      <dgm:prSet/>
      <dgm:spPr/>
      <dgm:t>
        <a:bodyPr/>
        <a:lstStyle/>
        <a:p>
          <a:endParaRPr lang="en-IE"/>
        </a:p>
      </dgm:t>
    </dgm:pt>
    <dgm:pt modelId="{68B8A584-4845-4C79-B6F4-64DD351768DD}">
      <dgm:prSet/>
      <dgm:spPr/>
      <dgm:t>
        <a:bodyPr/>
        <a:lstStyle/>
        <a:p>
          <a:r>
            <a:rPr lang="en-US" b="1" dirty="0"/>
            <a:t>Hypothesis</a:t>
          </a:r>
        </a:p>
      </dgm:t>
    </dgm:pt>
    <dgm:pt modelId="{B9C53242-E04A-4B40-B2A5-1000431A82E1}" type="parTrans" cxnId="{D1EC809D-A533-4540-9852-D22B11EEFC63}">
      <dgm:prSet/>
      <dgm:spPr/>
      <dgm:t>
        <a:bodyPr/>
        <a:lstStyle/>
        <a:p>
          <a:endParaRPr lang="en-IE"/>
        </a:p>
      </dgm:t>
    </dgm:pt>
    <dgm:pt modelId="{90C8E577-0903-4C77-9481-18F1E8E88D1A}" type="sibTrans" cxnId="{D1EC809D-A533-4540-9852-D22B11EEFC63}">
      <dgm:prSet/>
      <dgm:spPr/>
      <dgm:t>
        <a:bodyPr/>
        <a:lstStyle/>
        <a:p>
          <a:endParaRPr lang="en-IE"/>
        </a:p>
      </dgm:t>
    </dgm:pt>
    <dgm:pt modelId="{BA420C52-20FB-44C7-87D4-F0246B036096}">
      <dgm:prSet/>
      <dgm:spPr/>
      <dgm:t>
        <a:bodyPr/>
        <a:lstStyle/>
        <a:p>
          <a:r>
            <a:rPr lang="en-US" b="1" dirty="0"/>
            <a:t>Literature Review</a:t>
          </a:r>
        </a:p>
      </dgm:t>
    </dgm:pt>
    <dgm:pt modelId="{DD39E93B-2E22-4F61-88AA-DB80DAAD3E1C}" type="parTrans" cxnId="{A666E3FC-7CE8-4B61-929D-0370F07D9D54}">
      <dgm:prSet/>
      <dgm:spPr/>
      <dgm:t>
        <a:bodyPr/>
        <a:lstStyle/>
        <a:p>
          <a:endParaRPr lang="en-IE"/>
        </a:p>
      </dgm:t>
    </dgm:pt>
    <dgm:pt modelId="{EA571873-E9B9-443A-94CF-B6C199F2C261}" type="sibTrans" cxnId="{A666E3FC-7CE8-4B61-929D-0370F07D9D54}">
      <dgm:prSet/>
      <dgm:spPr/>
      <dgm:t>
        <a:bodyPr/>
        <a:lstStyle/>
        <a:p>
          <a:endParaRPr lang="en-IE"/>
        </a:p>
      </dgm:t>
    </dgm:pt>
    <dgm:pt modelId="{D4BEFCBD-2BF6-444F-81CB-1E1AAB1B7E21}">
      <dgm:prSet/>
      <dgm:spPr/>
      <dgm:t>
        <a:bodyPr/>
        <a:lstStyle/>
        <a:p>
          <a:r>
            <a:rPr lang="en-US" b="1" dirty="0"/>
            <a:t>Library Dependencies</a:t>
          </a:r>
        </a:p>
      </dgm:t>
    </dgm:pt>
    <dgm:pt modelId="{736C767A-96C7-4F35-93AA-0E594F923E5C}" type="parTrans" cxnId="{53836E7B-9187-4023-8015-ABC41B2C44C0}">
      <dgm:prSet/>
      <dgm:spPr/>
      <dgm:t>
        <a:bodyPr/>
        <a:lstStyle/>
        <a:p>
          <a:endParaRPr lang="en-IE"/>
        </a:p>
      </dgm:t>
    </dgm:pt>
    <dgm:pt modelId="{99381E2C-CBE6-4125-9EA0-E7C797941B9F}" type="sibTrans" cxnId="{53836E7B-9187-4023-8015-ABC41B2C44C0}">
      <dgm:prSet/>
      <dgm:spPr/>
      <dgm:t>
        <a:bodyPr/>
        <a:lstStyle/>
        <a:p>
          <a:endParaRPr lang="en-IE"/>
        </a:p>
      </dgm:t>
    </dgm:pt>
    <dgm:pt modelId="{996A25CF-2C90-412B-84FF-4CF9472DE794}" type="pres">
      <dgm:prSet presAssocID="{7242736D-F513-4ECD-9475-BB83F7566B58}" presName="Name0" presStyleCnt="0">
        <dgm:presLayoutVars>
          <dgm:dir/>
          <dgm:animLvl val="lvl"/>
          <dgm:resizeHandles val="exact"/>
        </dgm:presLayoutVars>
      </dgm:prSet>
      <dgm:spPr/>
    </dgm:pt>
    <dgm:pt modelId="{D81C6179-4E90-492E-A363-888F3E1FCDC9}" type="pres">
      <dgm:prSet presAssocID="{75CCD6D6-1475-45DD-AAC8-17BEAEE61809}" presName="boxAndChildren" presStyleCnt="0"/>
      <dgm:spPr/>
    </dgm:pt>
    <dgm:pt modelId="{AF21B95E-4071-43CD-A658-93AC00E4F376}" type="pres">
      <dgm:prSet presAssocID="{75CCD6D6-1475-45DD-AAC8-17BEAEE61809}" presName="parentTextBox" presStyleLbl="node1" presStyleIdx="0" presStyleCnt="11"/>
      <dgm:spPr/>
    </dgm:pt>
    <dgm:pt modelId="{B061BBA1-56D5-4A6B-BBB2-B1E641A4AF6B}" type="pres">
      <dgm:prSet presAssocID="{90BE6D6F-C5D0-44BA-B1DA-1A7C8171F546}" presName="sp" presStyleCnt="0"/>
      <dgm:spPr/>
    </dgm:pt>
    <dgm:pt modelId="{785CB7D1-8AFC-43F6-AAB3-79017E7234AF}" type="pres">
      <dgm:prSet presAssocID="{2E74D322-108E-4472-B144-812B48E15772}" presName="arrowAndChildren" presStyleCnt="0"/>
      <dgm:spPr/>
    </dgm:pt>
    <dgm:pt modelId="{20D3023A-69F6-42D4-A75D-973F87DA1534}" type="pres">
      <dgm:prSet presAssocID="{2E74D322-108E-4472-B144-812B48E15772}" presName="parentTextArrow" presStyleLbl="node1" presStyleIdx="1" presStyleCnt="11"/>
      <dgm:spPr/>
    </dgm:pt>
    <dgm:pt modelId="{D0A51180-E70D-4114-813B-5F8A117BEFF5}" type="pres">
      <dgm:prSet presAssocID="{BBF4137A-2598-4888-98E4-7278F15D92F3}" presName="sp" presStyleCnt="0"/>
      <dgm:spPr/>
    </dgm:pt>
    <dgm:pt modelId="{C0028EAE-36D2-4439-BF6C-FD123089437A}" type="pres">
      <dgm:prSet presAssocID="{2F641879-8BA2-4D0F-A4A6-34A5C1580A96}" presName="arrowAndChildren" presStyleCnt="0"/>
      <dgm:spPr/>
    </dgm:pt>
    <dgm:pt modelId="{C066E53B-973F-4A41-9AA4-18BB3687ACF4}" type="pres">
      <dgm:prSet presAssocID="{2F641879-8BA2-4D0F-A4A6-34A5C1580A96}" presName="parentTextArrow" presStyleLbl="node1" presStyleIdx="2" presStyleCnt="11"/>
      <dgm:spPr/>
    </dgm:pt>
    <dgm:pt modelId="{01291AD5-8539-427A-9F45-0839DD4AD854}" type="pres">
      <dgm:prSet presAssocID="{BE9BEE00-04CE-41C8-BEA3-671C1DF6631E}" presName="sp" presStyleCnt="0"/>
      <dgm:spPr/>
    </dgm:pt>
    <dgm:pt modelId="{470EF7B4-D2F0-4A57-B888-486F84DDA736}" type="pres">
      <dgm:prSet presAssocID="{8865CF3D-B2EB-458E-8D98-F1CBB9E6C6A1}" presName="arrowAndChildren" presStyleCnt="0"/>
      <dgm:spPr/>
    </dgm:pt>
    <dgm:pt modelId="{C86F2156-7E49-4EE1-A593-DFA3E18D7D2C}" type="pres">
      <dgm:prSet presAssocID="{8865CF3D-B2EB-458E-8D98-F1CBB9E6C6A1}" presName="parentTextArrow" presStyleLbl="node1" presStyleIdx="3" presStyleCnt="11"/>
      <dgm:spPr/>
    </dgm:pt>
    <dgm:pt modelId="{E6D41261-0105-4C41-BD34-B48433EECFD2}" type="pres">
      <dgm:prSet presAssocID="{99381E2C-CBE6-4125-9EA0-E7C797941B9F}" presName="sp" presStyleCnt="0"/>
      <dgm:spPr/>
    </dgm:pt>
    <dgm:pt modelId="{69AEA0EE-EFF3-41D5-9130-672DA8D0D710}" type="pres">
      <dgm:prSet presAssocID="{D4BEFCBD-2BF6-444F-81CB-1E1AAB1B7E21}" presName="arrowAndChildren" presStyleCnt="0"/>
      <dgm:spPr/>
    </dgm:pt>
    <dgm:pt modelId="{C12D4957-170E-422D-935B-FEF5E00A0BF8}" type="pres">
      <dgm:prSet presAssocID="{D4BEFCBD-2BF6-444F-81CB-1E1AAB1B7E21}" presName="parentTextArrow" presStyleLbl="node1" presStyleIdx="4" presStyleCnt="11"/>
      <dgm:spPr/>
    </dgm:pt>
    <dgm:pt modelId="{9C06FCA7-FD17-44A9-9ACF-F2E5ECA25D28}" type="pres">
      <dgm:prSet presAssocID="{B079FC53-A169-4E39-B333-D53E5C7BE460}" presName="sp" presStyleCnt="0"/>
      <dgm:spPr/>
    </dgm:pt>
    <dgm:pt modelId="{B3C7001F-20DD-4A49-895E-14169AA5174C}" type="pres">
      <dgm:prSet presAssocID="{EF9A6B51-2035-4F73-816C-5086514E4E9C}" presName="arrowAndChildren" presStyleCnt="0"/>
      <dgm:spPr/>
    </dgm:pt>
    <dgm:pt modelId="{BC1DA51C-31FE-464B-8B65-80E1E256C96E}" type="pres">
      <dgm:prSet presAssocID="{EF9A6B51-2035-4F73-816C-5086514E4E9C}" presName="parentTextArrow" presStyleLbl="node1" presStyleIdx="5" presStyleCnt="11"/>
      <dgm:spPr/>
    </dgm:pt>
    <dgm:pt modelId="{31DD31DB-21CD-4CF1-A230-CCA6E85937A1}" type="pres">
      <dgm:prSet presAssocID="{EA571873-E9B9-443A-94CF-B6C199F2C261}" presName="sp" presStyleCnt="0"/>
      <dgm:spPr/>
    </dgm:pt>
    <dgm:pt modelId="{C49BD5BF-12F9-4312-8037-E5278C227C08}" type="pres">
      <dgm:prSet presAssocID="{BA420C52-20FB-44C7-87D4-F0246B036096}" presName="arrowAndChildren" presStyleCnt="0"/>
      <dgm:spPr/>
    </dgm:pt>
    <dgm:pt modelId="{EA3B538C-FF49-4847-BDC9-0CE204B0679B}" type="pres">
      <dgm:prSet presAssocID="{BA420C52-20FB-44C7-87D4-F0246B036096}" presName="parentTextArrow" presStyleLbl="node1" presStyleIdx="6" presStyleCnt="11" custLinFactNeighborX="177"/>
      <dgm:spPr/>
    </dgm:pt>
    <dgm:pt modelId="{7587162D-427E-48B3-BE72-9616C986310E}" type="pres">
      <dgm:prSet presAssocID="{90C8E577-0903-4C77-9481-18F1E8E88D1A}" presName="sp" presStyleCnt="0"/>
      <dgm:spPr/>
    </dgm:pt>
    <dgm:pt modelId="{CFB4CBEF-654C-45A4-8046-DE717ACBC246}" type="pres">
      <dgm:prSet presAssocID="{68B8A584-4845-4C79-B6F4-64DD351768DD}" presName="arrowAndChildren" presStyleCnt="0"/>
      <dgm:spPr/>
    </dgm:pt>
    <dgm:pt modelId="{C389FC4B-0F98-45C6-BF5C-608B059E826D}" type="pres">
      <dgm:prSet presAssocID="{68B8A584-4845-4C79-B6F4-64DD351768DD}" presName="parentTextArrow" presStyleLbl="node1" presStyleIdx="7" presStyleCnt="11"/>
      <dgm:spPr/>
    </dgm:pt>
    <dgm:pt modelId="{D2C240CC-E328-4723-8770-10E10EDE1CFF}" type="pres">
      <dgm:prSet presAssocID="{8EB7B589-C339-4B26-8504-7EB2A248E9DE}" presName="sp" presStyleCnt="0"/>
      <dgm:spPr/>
    </dgm:pt>
    <dgm:pt modelId="{9D06CEAE-97F4-404E-B9C1-BB6B4F46B6AF}" type="pres">
      <dgm:prSet presAssocID="{EA492036-0EDC-4BAC-BA86-0F2F6C334DEE}" presName="arrowAndChildren" presStyleCnt="0"/>
      <dgm:spPr/>
    </dgm:pt>
    <dgm:pt modelId="{99C5B375-0437-4D99-9331-5962929D86F3}" type="pres">
      <dgm:prSet presAssocID="{EA492036-0EDC-4BAC-BA86-0F2F6C334DEE}" presName="parentTextArrow" presStyleLbl="node1" presStyleIdx="8" presStyleCnt="11"/>
      <dgm:spPr/>
    </dgm:pt>
    <dgm:pt modelId="{7A1AB3A2-30BD-4B97-A01A-9D6C0D931D84}" type="pres">
      <dgm:prSet presAssocID="{44010937-14FF-45F2-A55F-F59DFEC73C89}" presName="sp" presStyleCnt="0"/>
      <dgm:spPr/>
    </dgm:pt>
    <dgm:pt modelId="{545C35A7-0C46-428F-A298-117FF1082312}" type="pres">
      <dgm:prSet presAssocID="{8C50C861-4494-4504-ADF1-7AFDC6CB24EF}" presName="arrowAndChildren" presStyleCnt="0"/>
      <dgm:spPr/>
    </dgm:pt>
    <dgm:pt modelId="{4139D13A-FEF0-41A3-BD72-A34B45A9A373}" type="pres">
      <dgm:prSet presAssocID="{8C50C861-4494-4504-ADF1-7AFDC6CB24EF}" presName="parentTextArrow" presStyleLbl="node1" presStyleIdx="9" presStyleCnt="11"/>
      <dgm:spPr/>
    </dgm:pt>
    <dgm:pt modelId="{A5408C0B-8859-4EEA-94BB-BBD84CB2D731}" type="pres">
      <dgm:prSet presAssocID="{29A42DE4-8022-488F-A785-24AE0AF9589C}" presName="sp" presStyleCnt="0"/>
      <dgm:spPr/>
    </dgm:pt>
    <dgm:pt modelId="{2BB780E5-D428-4694-847C-19EE8E081F69}" type="pres">
      <dgm:prSet presAssocID="{E2C12B0C-68F3-4BB4-B9DD-FFEDEF4E90F2}" presName="arrowAndChildren" presStyleCnt="0"/>
      <dgm:spPr/>
    </dgm:pt>
    <dgm:pt modelId="{90A7E94A-FB6C-4256-B966-DBBC7B450BF6}" type="pres">
      <dgm:prSet presAssocID="{E2C12B0C-68F3-4BB4-B9DD-FFEDEF4E90F2}" presName="parentTextArrow" presStyleLbl="node1" presStyleIdx="10" presStyleCnt="11"/>
      <dgm:spPr/>
    </dgm:pt>
  </dgm:ptLst>
  <dgm:cxnLst>
    <dgm:cxn modelId="{2641EB01-DDCF-4037-8938-E8EAF39156DF}" type="presOf" srcId="{D4BEFCBD-2BF6-444F-81CB-1E1AAB1B7E21}" destId="{C12D4957-170E-422D-935B-FEF5E00A0BF8}" srcOrd="0" destOrd="0" presId="urn:microsoft.com/office/officeart/2005/8/layout/process4"/>
    <dgm:cxn modelId="{2737D902-50FE-4804-AE69-56C773B07456}" type="presOf" srcId="{2E74D322-108E-4472-B144-812B48E15772}" destId="{20D3023A-69F6-42D4-A75D-973F87DA1534}" srcOrd="0" destOrd="0" presId="urn:microsoft.com/office/officeart/2005/8/layout/process4"/>
    <dgm:cxn modelId="{E02CCC3D-04E1-47C5-8B2C-882F84776368}" type="presOf" srcId="{75CCD6D6-1475-45DD-AAC8-17BEAEE61809}" destId="{AF21B95E-4071-43CD-A658-93AC00E4F376}" srcOrd="0" destOrd="0" presId="urn:microsoft.com/office/officeart/2005/8/layout/process4"/>
    <dgm:cxn modelId="{11DBBA3F-B778-4238-8526-BB1B106BAEDE}" srcId="{7242736D-F513-4ECD-9475-BB83F7566B58}" destId="{E2C12B0C-68F3-4BB4-B9DD-FFEDEF4E90F2}" srcOrd="0" destOrd="0" parTransId="{07410F55-008A-4A65-97F4-02E9825B30D6}" sibTransId="{29A42DE4-8022-488F-A785-24AE0AF9589C}"/>
    <dgm:cxn modelId="{F0B69167-CCD6-49B2-8446-10E76313FFA4}" type="presOf" srcId="{EF9A6B51-2035-4F73-816C-5086514E4E9C}" destId="{BC1DA51C-31FE-464B-8B65-80E1E256C96E}" srcOrd="0" destOrd="0" presId="urn:microsoft.com/office/officeart/2005/8/layout/process4"/>
    <dgm:cxn modelId="{5092AA72-EEF1-4FC1-BD6F-5ACCDFCB8D6D}" srcId="{7242736D-F513-4ECD-9475-BB83F7566B58}" destId="{8C50C861-4494-4504-ADF1-7AFDC6CB24EF}" srcOrd="1" destOrd="0" parTransId="{4660391C-E24F-432E-824C-7CCE51FF58DF}" sibTransId="{44010937-14FF-45F2-A55F-F59DFEC73C89}"/>
    <dgm:cxn modelId="{3C98CD59-ACD1-41A3-86A5-73116E42F950}" type="presOf" srcId="{EA492036-0EDC-4BAC-BA86-0F2F6C334DEE}" destId="{99C5B375-0437-4D99-9331-5962929D86F3}" srcOrd="0" destOrd="0" presId="urn:microsoft.com/office/officeart/2005/8/layout/process4"/>
    <dgm:cxn modelId="{53836E7B-9187-4023-8015-ABC41B2C44C0}" srcId="{7242736D-F513-4ECD-9475-BB83F7566B58}" destId="{D4BEFCBD-2BF6-444F-81CB-1E1AAB1B7E21}" srcOrd="6" destOrd="0" parTransId="{736C767A-96C7-4F35-93AA-0E594F923E5C}" sibTransId="{99381E2C-CBE6-4125-9EA0-E7C797941B9F}"/>
    <dgm:cxn modelId="{26130498-465F-45DE-9E02-D68271EBC7C8}" type="presOf" srcId="{2F641879-8BA2-4D0F-A4A6-34A5C1580A96}" destId="{C066E53B-973F-4A41-9AA4-18BB3687ACF4}" srcOrd="0" destOrd="0" presId="urn:microsoft.com/office/officeart/2005/8/layout/process4"/>
    <dgm:cxn modelId="{14800E99-7406-4313-AA33-E6B2149A42CB}" srcId="{7242736D-F513-4ECD-9475-BB83F7566B58}" destId="{2E74D322-108E-4472-B144-812B48E15772}" srcOrd="9" destOrd="0" parTransId="{069D4564-906B-47D0-B246-63AC121116BC}" sibTransId="{90BE6D6F-C5D0-44BA-B1DA-1A7C8171F546}"/>
    <dgm:cxn modelId="{2FFD799A-4051-4072-AA2E-82C314A20AC4}" type="presOf" srcId="{7242736D-F513-4ECD-9475-BB83F7566B58}" destId="{996A25CF-2C90-412B-84FF-4CF9472DE794}" srcOrd="0" destOrd="0" presId="urn:microsoft.com/office/officeart/2005/8/layout/process4"/>
    <dgm:cxn modelId="{D1EC809D-A533-4540-9852-D22B11EEFC63}" srcId="{7242736D-F513-4ECD-9475-BB83F7566B58}" destId="{68B8A584-4845-4C79-B6F4-64DD351768DD}" srcOrd="3" destOrd="0" parTransId="{B9C53242-E04A-4B40-B2A5-1000431A82E1}" sibTransId="{90C8E577-0903-4C77-9481-18F1E8E88D1A}"/>
    <dgm:cxn modelId="{90301CAC-4E54-443A-BC4A-1741B37BEFE7}" srcId="{7242736D-F513-4ECD-9475-BB83F7566B58}" destId="{2F641879-8BA2-4D0F-A4A6-34A5C1580A96}" srcOrd="8" destOrd="0" parTransId="{C83F4E0E-C02C-41DA-9153-06BA6CDEEF79}" sibTransId="{BBF4137A-2598-4888-98E4-7278F15D92F3}"/>
    <dgm:cxn modelId="{8A848DAD-A2AD-495B-A3CB-00808B9239FF}" srcId="{7242736D-F513-4ECD-9475-BB83F7566B58}" destId="{EA492036-0EDC-4BAC-BA86-0F2F6C334DEE}" srcOrd="2" destOrd="0" parTransId="{603E5ABC-5542-4F65-B5FD-8A2D3A4ADF0D}" sibTransId="{8EB7B589-C339-4B26-8504-7EB2A248E9DE}"/>
    <dgm:cxn modelId="{7561E6AD-6737-4B1C-B252-29C495C7121C}" srcId="{7242736D-F513-4ECD-9475-BB83F7566B58}" destId="{EF9A6B51-2035-4F73-816C-5086514E4E9C}" srcOrd="5" destOrd="0" parTransId="{12F7DB23-1696-4109-857A-A3893BDB41A5}" sibTransId="{B079FC53-A169-4E39-B333-D53E5C7BE460}"/>
    <dgm:cxn modelId="{CD2ACFB9-61F5-4CD4-BD2A-3CBB23DD6AC2}" srcId="{7242736D-F513-4ECD-9475-BB83F7566B58}" destId="{8865CF3D-B2EB-458E-8D98-F1CBB9E6C6A1}" srcOrd="7" destOrd="0" parTransId="{744D98C1-3E2C-45F9-BE50-DA4C0A2C143A}" sibTransId="{BE9BEE00-04CE-41C8-BEA3-671C1DF6631E}"/>
    <dgm:cxn modelId="{66B1E2BC-F901-4DB6-A700-6B3FAB8393FE}" type="presOf" srcId="{E2C12B0C-68F3-4BB4-B9DD-FFEDEF4E90F2}" destId="{90A7E94A-FB6C-4256-B966-DBBC7B450BF6}" srcOrd="0" destOrd="0" presId="urn:microsoft.com/office/officeart/2005/8/layout/process4"/>
    <dgm:cxn modelId="{122039CF-A98A-4F5F-8954-BCF2822AF8A2}" type="presOf" srcId="{8865CF3D-B2EB-458E-8D98-F1CBB9E6C6A1}" destId="{C86F2156-7E49-4EE1-A593-DFA3E18D7D2C}" srcOrd="0" destOrd="0" presId="urn:microsoft.com/office/officeart/2005/8/layout/process4"/>
    <dgm:cxn modelId="{CAD2C8CF-4CB6-48F4-93A7-F2D1EBF15C86}" type="presOf" srcId="{BA420C52-20FB-44C7-87D4-F0246B036096}" destId="{EA3B538C-FF49-4847-BDC9-0CE204B0679B}" srcOrd="0" destOrd="0" presId="urn:microsoft.com/office/officeart/2005/8/layout/process4"/>
    <dgm:cxn modelId="{7557D2D8-8CD1-43F1-9E1D-29F2290DC87A}" type="presOf" srcId="{8C50C861-4494-4504-ADF1-7AFDC6CB24EF}" destId="{4139D13A-FEF0-41A3-BD72-A34B45A9A373}" srcOrd="0" destOrd="0" presId="urn:microsoft.com/office/officeart/2005/8/layout/process4"/>
    <dgm:cxn modelId="{133C67EF-17C8-4718-96ED-368A4D6DE671}" type="presOf" srcId="{68B8A584-4845-4C79-B6F4-64DD351768DD}" destId="{C389FC4B-0F98-45C6-BF5C-608B059E826D}" srcOrd="0" destOrd="0" presId="urn:microsoft.com/office/officeart/2005/8/layout/process4"/>
    <dgm:cxn modelId="{408144F8-E067-4AFD-9F50-538150E86949}" srcId="{7242736D-F513-4ECD-9475-BB83F7566B58}" destId="{75CCD6D6-1475-45DD-AAC8-17BEAEE61809}" srcOrd="10" destOrd="0" parTransId="{A1E0F84D-4F22-4922-905E-3D9E145225B3}" sibTransId="{2E543204-F4E8-4A9C-9603-B144FC67C9DA}"/>
    <dgm:cxn modelId="{A666E3FC-7CE8-4B61-929D-0370F07D9D54}" srcId="{7242736D-F513-4ECD-9475-BB83F7566B58}" destId="{BA420C52-20FB-44C7-87D4-F0246B036096}" srcOrd="4" destOrd="0" parTransId="{DD39E93B-2E22-4F61-88AA-DB80DAAD3E1C}" sibTransId="{EA571873-E9B9-443A-94CF-B6C199F2C261}"/>
    <dgm:cxn modelId="{75F6C48D-9D40-415A-A370-8ED370FB5158}" type="presParOf" srcId="{996A25CF-2C90-412B-84FF-4CF9472DE794}" destId="{D81C6179-4E90-492E-A363-888F3E1FCDC9}" srcOrd="0" destOrd="0" presId="urn:microsoft.com/office/officeart/2005/8/layout/process4"/>
    <dgm:cxn modelId="{38866BD6-2E85-469A-A18F-658BFBC45115}" type="presParOf" srcId="{D81C6179-4E90-492E-A363-888F3E1FCDC9}" destId="{AF21B95E-4071-43CD-A658-93AC00E4F376}" srcOrd="0" destOrd="0" presId="urn:microsoft.com/office/officeart/2005/8/layout/process4"/>
    <dgm:cxn modelId="{5CCE0EE7-9DF7-40E5-B41F-5CBAE1D9F5B9}" type="presParOf" srcId="{996A25CF-2C90-412B-84FF-4CF9472DE794}" destId="{B061BBA1-56D5-4A6B-BBB2-B1E641A4AF6B}" srcOrd="1" destOrd="0" presId="urn:microsoft.com/office/officeart/2005/8/layout/process4"/>
    <dgm:cxn modelId="{31FB0BEE-514C-44E9-B448-62378408EAAF}" type="presParOf" srcId="{996A25CF-2C90-412B-84FF-4CF9472DE794}" destId="{785CB7D1-8AFC-43F6-AAB3-79017E7234AF}" srcOrd="2" destOrd="0" presId="urn:microsoft.com/office/officeart/2005/8/layout/process4"/>
    <dgm:cxn modelId="{165EB0BA-523D-4325-9CB4-1D3E1CB4F5B7}" type="presParOf" srcId="{785CB7D1-8AFC-43F6-AAB3-79017E7234AF}" destId="{20D3023A-69F6-42D4-A75D-973F87DA1534}" srcOrd="0" destOrd="0" presId="urn:microsoft.com/office/officeart/2005/8/layout/process4"/>
    <dgm:cxn modelId="{3C94EC1C-4F4F-4D94-9E90-C3D5A598AB42}" type="presParOf" srcId="{996A25CF-2C90-412B-84FF-4CF9472DE794}" destId="{D0A51180-E70D-4114-813B-5F8A117BEFF5}" srcOrd="3" destOrd="0" presId="urn:microsoft.com/office/officeart/2005/8/layout/process4"/>
    <dgm:cxn modelId="{18C0207A-123A-44A2-826B-F31A6D86AE89}" type="presParOf" srcId="{996A25CF-2C90-412B-84FF-4CF9472DE794}" destId="{C0028EAE-36D2-4439-BF6C-FD123089437A}" srcOrd="4" destOrd="0" presId="urn:microsoft.com/office/officeart/2005/8/layout/process4"/>
    <dgm:cxn modelId="{C66F4E31-D899-4D13-B4A4-387C0D1763E8}" type="presParOf" srcId="{C0028EAE-36D2-4439-BF6C-FD123089437A}" destId="{C066E53B-973F-4A41-9AA4-18BB3687ACF4}" srcOrd="0" destOrd="0" presId="urn:microsoft.com/office/officeart/2005/8/layout/process4"/>
    <dgm:cxn modelId="{C06D91C3-2D7B-44B1-914F-857DDB17CCF4}" type="presParOf" srcId="{996A25CF-2C90-412B-84FF-4CF9472DE794}" destId="{01291AD5-8539-427A-9F45-0839DD4AD854}" srcOrd="5" destOrd="0" presId="urn:microsoft.com/office/officeart/2005/8/layout/process4"/>
    <dgm:cxn modelId="{21061A35-1058-44BC-8023-F7C339F4AE5E}" type="presParOf" srcId="{996A25CF-2C90-412B-84FF-4CF9472DE794}" destId="{470EF7B4-D2F0-4A57-B888-486F84DDA736}" srcOrd="6" destOrd="0" presId="urn:microsoft.com/office/officeart/2005/8/layout/process4"/>
    <dgm:cxn modelId="{EF006C47-96F7-452A-BFA1-ED91446E17DE}" type="presParOf" srcId="{470EF7B4-D2F0-4A57-B888-486F84DDA736}" destId="{C86F2156-7E49-4EE1-A593-DFA3E18D7D2C}" srcOrd="0" destOrd="0" presId="urn:microsoft.com/office/officeart/2005/8/layout/process4"/>
    <dgm:cxn modelId="{8A9FA645-20C7-4DB8-BEB1-01E8921D77E9}" type="presParOf" srcId="{996A25CF-2C90-412B-84FF-4CF9472DE794}" destId="{E6D41261-0105-4C41-BD34-B48433EECFD2}" srcOrd="7" destOrd="0" presId="urn:microsoft.com/office/officeart/2005/8/layout/process4"/>
    <dgm:cxn modelId="{E62EE93A-7BEE-4EE7-A8B6-BBC868DD9945}" type="presParOf" srcId="{996A25CF-2C90-412B-84FF-4CF9472DE794}" destId="{69AEA0EE-EFF3-41D5-9130-672DA8D0D710}" srcOrd="8" destOrd="0" presId="urn:microsoft.com/office/officeart/2005/8/layout/process4"/>
    <dgm:cxn modelId="{82530907-F88F-45FC-A852-5249F17FB658}" type="presParOf" srcId="{69AEA0EE-EFF3-41D5-9130-672DA8D0D710}" destId="{C12D4957-170E-422D-935B-FEF5E00A0BF8}" srcOrd="0" destOrd="0" presId="urn:microsoft.com/office/officeart/2005/8/layout/process4"/>
    <dgm:cxn modelId="{338597F5-F75B-417F-B22A-60032FCA0B3C}" type="presParOf" srcId="{996A25CF-2C90-412B-84FF-4CF9472DE794}" destId="{9C06FCA7-FD17-44A9-9ACF-F2E5ECA25D28}" srcOrd="9" destOrd="0" presId="urn:microsoft.com/office/officeart/2005/8/layout/process4"/>
    <dgm:cxn modelId="{C8CBCDB1-0036-4D35-9611-D69AD66261ED}" type="presParOf" srcId="{996A25CF-2C90-412B-84FF-4CF9472DE794}" destId="{B3C7001F-20DD-4A49-895E-14169AA5174C}" srcOrd="10" destOrd="0" presId="urn:microsoft.com/office/officeart/2005/8/layout/process4"/>
    <dgm:cxn modelId="{7ECD9FFE-3536-4032-9DBC-A20AA9615D93}" type="presParOf" srcId="{B3C7001F-20DD-4A49-895E-14169AA5174C}" destId="{BC1DA51C-31FE-464B-8B65-80E1E256C96E}" srcOrd="0" destOrd="0" presId="urn:microsoft.com/office/officeart/2005/8/layout/process4"/>
    <dgm:cxn modelId="{E5D2BE02-DBF3-400F-AF81-9BAE7AB9A28D}" type="presParOf" srcId="{996A25CF-2C90-412B-84FF-4CF9472DE794}" destId="{31DD31DB-21CD-4CF1-A230-CCA6E85937A1}" srcOrd="11" destOrd="0" presId="urn:microsoft.com/office/officeart/2005/8/layout/process4"/>
    <dgm:cxn modelId="{9F5EDBC2-C254-448D-B2F9-523BB60F29DE}" type="presParOf" srcId="{996A25CF-2C90-412B-84FF-4CF9472DE794}" destId="{C49BD5BF-12F9-4312-8037-E5278C227C08}" srcOrd="12" destOrd="0" presId="urn:microsoft.com/office/officeart/2005/8/layout/process4"/>
    <dgm:cxn modelId="{B53E4A87-DF32-421C-9F50-35FEB72F177E}" type="presParOf" srcId="{C49BD5BF-12F9-4312-8037-E5278C227C08}" destId="{EA3B538C-FF49-4847-BDC9-0CE204B0679B}" srcOrd="0" destOrd="0" presId="urn:microsoft.com/office/officeart/2005/8/layout/process4"/>
    <dgm:cxn modelId="{0ABE432A-4530-4F8D-8601-CD351117C13E}" type="presParOf" srcId="{996A25CF-2C90-412B-84FF-4CF9472DE794}" destId="{7587162D-427E-48B3-BE72-9616C986310E}" srcOrd="13" destOrd="0" presId="urn:microsoft.com/office/officeart/2005/8/layout/process4"/>
    <dgm:cxn modelId="{50F4C212-E8C6-4D9C-ABEF-2166960BE777}" type="presParOf" srcId="{996A25CF-2C90-412B-84FF-4CF9472DE794}" destId="{CFB4CBEF-654C-45A4-8046-DE717ACBC246}" srcOrd="14" destOrd="0" presId="urn:microsoft.com/office/officeart/2005/8/layout/process4"/>
    <dgm:cxn modelId="{FC31B413-5790-44DF-B259-EC1A0E1B9BA9}" type="presParOf" srcId="{CFB4CBEF-654C-45A4-8046-DE717ACBC246}" destId="{C389FC4B-0F98-45C6-BF5C-608B059E826D}" srcOrd="0" destOrd="0" presId="urn:microsoft.com/office/officeart/2005/8/layout/process4"/>
    <dgm:cxn modelId="{392E60EE-5F91-4483-A44D-2AE1E4006A0D}" type="presParOf" srcId="{996A25CF-2C90-412B-84FF-4CF9472DE794}" destId="{D2C240CC-E328-4723-8770-10E10EDE1CFF}" srcOrd="15" destOrd="0" presId="urn:microsoft.com/office/officeart/2005/8/layout/process4"/>
    <dgm:cxn modelId="{F43B46CC-1732-4EB5-9FF8-96E8431F172E}" type="presParOf" srcId="{996A25CF-2C90-412B-84FF-4CF9472DE794}" destId="{9D06CEAE-97F4-404E-B9C1-BB6B4F46B6AF}" srcOrd="16" destOrd="0" presId="urn:microsoft.com/office/officeart/2005/8/layout/process4"/>
    <dgm:cxn modelId="{D44E1B04-D05D-427C-80D6-78785F53B273}" type="presParOf" srcId="{9D06CEAE-97F4-404E-B9C1-BB6B4F46B6AF}" destId="{99C5B375-0437-4D99-9331-5962929D86F3}" srcOrd="0" destOrd="0" presId="urn:microsoft.com/office/officeart/2005/8/layout/process4"/>
    <dgm:cxn modelId="{C291D2C6-6965-4945-BA18-73DA12B7EC65}" type="presParOf" srcId="{996A25CF-2C90-412B-84FF-4CF9472DE794}" destId="{7A1AB3A2-30BD-4B97-A01A-9D6C0D931D84}" srcOrd="17" destOrd="0" presId="urn:microsoft.com/office/officeart/2005/8/layout/process4"/>
    <dgm:cxn modelId="{1B3816EE-0B51-4A93-89CC-4AF625719117}" type="presParOf" srcId="{996A25CF-2C90-412B-84FF-4CF9472DE794}" destId="{545C35A7-0C46-428F-A298-117FF1082312}" srcOrd="18" destOrd="0" presId="urn:microsoft.com/office/officeart/2005/8/layout/process4"/>
    <dgm:cxn modelId="{BF287117-42AD-4F02-A936-0F80369931C1}" type="presParOf" srcId="{545C35A7-0C46-428F-A298-117FF1082312}" destId="{4139D13A-FEF0-41A3-BD72-A34B45A9A373}" srcOrd="0" destOrd="0" presId="urn:microsoft.com/office/officeart/2005/8/layout/process4"/>
    <dgm:cxn modelId="{DA28A695-DAF3-48C5-8FA1-DA5F82C9EFEC}" type="presParOf" srcId="{996A25CF-2C90-412B-84FF-4CF9472DE794}" destId="{A5408C0B-8859-4EEA-94BB-BBD84CB2D731}" srcOrd="19" destOrd="0" presId="urn:microsoft.com/office/officeart/2005/8/layout/process4"/>
    <dgm:cxn modelId="{E21BD867-B83C-4AE0-A331-31C64E525413}" type="presParOf" srcId="{996A25CF-2C90-412B-84FF-4CF9472DE794}" destId="{2BB780E5-D428-4694-847C-19EE8E081F69}" srcOrd="20" destOrd="0" presId="urn:microsoft.com/office/officeart/2005/8/layout/process4"/>
    <dgm:cxn modelId="{AED71DBE-1D83-4FDF-9CC3-6F6C2A68BF5C}" type="presParOf" srcId="{2BB780E5-D428-4694-847C-19EE8E081F69}" destId="{90A7E94A-FB6C-4256-B966-DBBC7B450B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0BF0CB-57D8-43C8-BC10-5B45E16A3D8F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49075A-71B3-4CBD-8CED-8D3933D78095}">
      <dgm:prSet custT="1"/>
      <dgm:spPr/>
      <dgm:t>
        <a:bodyPr/>
        <a:lstStyle/>
        <a:p>
          <a:r>
            <a:rPr lang="en-IE" sz="1800"/>
            <a:t>Deep Learning outperform over traditional models.</a:t>
          </a:r>
          <a:endParaRPr lang="en-US" sz="1800" dirty="0"/>
        </a:p>
      </dgm:t>
    </dgm:pt>
    <dgm:pt modelId="{9C29EDFA-47B1-4204-9C09-EE93033EF5A6}" type="parTrans" cxnId="{2401FEB9-A529-4E9C-84FB-FF4C64AF6BE4}">
      <dgm:prSet/>
      <dgm:spPr/>
      <dgm:t>
        <a:bodyPr/>
        <a:lstStyle/>
        <a:p>
          <a:endParaRPr lang="en-US"/>
        </a:p>
      </dgm:t>
    </dgm:pt>
    <dgm:pt modelId="{60908228-DFEF-45D6-A56F-453F41D09880}" type="sibTrans" cxnId="{2401FEB9-A529-4E9C-84FB-FF4C64AF6BE4}">
      <dgm:prSet/>
      <dgm:spPr/>
      <dgm:t>
        <a:bodyPr/>
        <a:lstStyle/>
        <a:p>
          <a:endParaRPr lang="en-US"/>
        </a:p>
      </dgm:t>
    </dgm:pt>
    <dgm:pt modelId="{E3BE2269-5044-44AF-BF16-3DCC3E1D4DAC}">
      <dgm:prSet custT="1"/>
      <dgm:spPr/>
      <dgm:t>
        <a:bodyPr/>
        <a:lstStyle/>
        <a:p>
          <a:r>
            <a:rPr lang="en-IE" sz="1800"/>
            <a:t>Deep Neural Network outperforms over all algorithms with accuracy of 86.12</a:t>
          </a:r>
          <a:endParaRPr lang="en-US" sz="1800" dirty="0"/>
        </a:p>
      </dgm:t>
    </dgm:pt>
    <dgm:pt modelId="{E367CFBC-EE3E-4575-A7E4-1A0AAC1381F0}" type="parTrans" cxnId="{8719F282-751E-4773-988F-9181AF732FAB}">
      <dgm:prSet/>
      <dgm:spPr/>
      <dgm:t>
        <a:bodyPr/>
        <a:lstStyle/>
        <a:p>
          <a:endParaRPr lang="en-US"/>
        </a:p>
      </dgm:t>
    </dgm:pt>
    <dgm:pt modelId="{5795EDA2-CAE5-4598-94DD-187B5A6116A8}" type="sibTrans" cxnId="{8719F282-751E-4773-988F-9181AF732FAB}">
      <dgm:prSet/>
      <dgm:spPr/>
      <dgm:t>
        <a:bodyPr/>
        <a:lstStyle/>
        <a:p>
          <a:endParaRPr lang="en-US"/>
        </a:p>
      </dgm:t>
    </dgm:pt>
    <dgm:pt modelId="{8F26DD5B-4FAA-430C-9313-9F46B0A7ED43}">
      <dgm:prSet custT="1"/>
      <dgm:spPr/>
      <dgm:t>
        <a:bodyPr/>
        <a:lstStyle/>
        <a:p>
          <a:r>
            <a:rPr lang="en-IE" sz="1800" dirty="0"/>
            <a:t>Research was based on </a:t>
          </a:r>
          <a:r>
            <a:rPr lang="en-IE" sz="1800" dirty="0">
              <a:hlinkClick xmlns:r="http://schemas.openxmlformats.org/officeDocument/2006/relationships" r:id="rId1"/>
            </a:rPr>
            <a:t>(T. J. </a:t>
          </a:r>
          <a:r>
            <a:rPr lang="en-IE" sz="1800" dirty="0" err="1">
              <a:hlinkClick xmlns:r="http://schemas.openxmlformats.org/officeDocument/2006/relationships" r:id="rId1"/>
            </a:rPr>
            <a:t>Wroge</a:t>
          </a:r>
          <a:r>
            <a:rPr lang="en-IE" sz="1800" dirty="0">
              <a:hlinkClick xmlns:r="http://schemas.openxmlformats.org/officeDocument/2006/relationships" r:id="rId1"/>
            </a:rPr>
            <a:t>, 2018) </a:t>
          </a:r>
          <a:r>
            <a:rPr lang="en-IE" sz="1800" dirty="0"/>
            <a:t>and was able to achieve more accuracy with less features.</a:t>
          </a:r>
          <a:endParaRPr lang="en-US" sz="1800" dirty="0"/>
        </a:p>
      </dgm:t>
    </dgm:pt>
    <dgm:pt modelId="{A4AE58A5-DEF6-44B5-A973-590FF38ACF56}" type="parTrans" cxnId="{C96A0693-D869-437A-B051-9AB4FFCB4253}">
      <dgm:prSet/>
      <dgm:spPr/>
      <dgm:t>
        <a:bodyPr/>
        <a:lstStyle/>
        <a:p>
          <a:endParaRPr lang="en-US"/>
        </a:p>
      </dgm:t>
    </dgm:pt>
    <dgm:pt modelId="{F7F9C8A7-AB14-4778-A2B6-4BBD663F6B3C}" type="sibTrans" cxnId="{C96A0693-D869-437A-B051-9AB4FFCB4253}">
      <dgm:prSet/>
      <dgm:spPr/>
      <dgm:t>
        <a:bodyPr/>
        <a:lstStyle/>
        <a:p>
          <a:endParaRPr lang="en-US"/>
        </a:p>
      </dgm:t>
    </dgm:pt>
    <dgm:pt modelId="{8F63D49C-6262-4B44-9C15-43778642F915}" type="pres">
      <dgm:prSet presAssocID="{0C0BF0CB-57D8-43C8-BC10-5B45E16A3D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C34C92-1EA9-49E8-A9B7-05122D68CF99}" type="pres">
      <dgm:prSet presAssocID="{FD49075A-71B3-4CBD-8CED-8D3933D78095}" presName="root" presStyleCnt="0"/>
      <dgm:spPr/>
    </dgm:pt>
    <dgm:pt modelId="{504F6853-4007-4499-B538-D05FD6F67C64}" type="pres">
      <dgm:prSet presAssocID="{FD49075A-71B3-4CBD-8CED-8D3933D78095}" presName="rootComposite" presStyleCnt="0"/>
      <dgm:spPr/>
    </dgm:pt>
    <dgm:pt modelId="{0D3EE24E-797D-4C99-AC2F-96909F2C9BF7}" type="pres">
      <dgm:prSet presAssocID="{FD49075A-71B3-4CBD-8CED-8D3933D78095}" presName="rootText" presStyleLbl="node1" presStyleIdx="0" presStyleCnt="3" custScaleX="121755" custScaleY="458309"/>
      <dgm:spPr/>
    </dgm:pt>
    <dgm:pt modelId="{36C38296-0223-4225-A431-689DF930B184}" type="pres">
      <dgm:prSet presAssocID="{FD49075A-71B3-4CBD-8CED-8D3933D78095}" presName="rootConnector" presStyleLbl="node1" presStyleIdx="0" presStyleCnt="3"/>
      <dgm:spPr/>
    </dgm:pt>
    <dgm:pt modelId="{F22B0B10-3C90-444E-A207-0E9200C34FAD}" type="pres">
      <dgm:prSet presAssocID="{FD49075A-71B3-4CBD-8CED-8D3933D78095}" presName="childShape" presStyleCnt="0"/>
      <dgm:spPr/>
    </dgm:pt>
    <dgm:pt modelId="{02D580F1-C71F-4ED3-B904-65A0A25950CA}" type="pres">
      <dgm:prSet presAssocID="{E3BE2269-5044-44AF-BF16-3DCC3E1D4DAC}" presName="root" presStyleCnt="0"/>
      <dgm:spPr/>
    </dgm:pt>
    <dgm:pt modelId="{4DEB07CB-8CE6-43A6-AA74-6BA2869AF156}" type="pres">
      <dgm:prSet presAssocID="{E3BE2269-5044-44AF-BF16-3DCC3E1D4DAC}" presName="rootComposite" presStyleCnt="0"/>
      <dgm:spPr/>
    </dgm:pt>
    <dgm:pt modelId="{C6AFA1E7-E175-444E-ACEE-67B82BAF171E}" type="pres">
      <dgm:prSet presAssocID="{E3BE2269-5044-44AF-BF16-3DCC3E1D4DAC}" presName="rootText" presStyleLbl="node1" presStyleIdx="1" presStyleCnt="3" custScaleX="121755" custScaleY="458309"/>
      <dgm:spPr/>
    </dgm:pt>
    <dgm:pt modelId="{3B5EEA72-BEBF-4BD2-83AD-53FE10D3E2CC}" type="pres">
      <dgm:prSet presAssocID="{E3BE2269-5044-44AF-BF16-3DCC3E1D4DAC}" presName="rootConnector" presStyleLbl="node1" presStyleIdx="1" presStyleCnt="3"/>
      <dgm:spPr/>
    </dgm:pt>
    <dgm:pt modelId="{FB007EC3-019C-4300-8D30-45949182F53A}" type="pres">
      <dgm:prSet presAssocID="{E3BE2269-5044-44AF-BF16-3DCC3E1D4DAC}" presName="childShape" presStyleCnt="0"/>
      <dgm:spPr/>
    </dgm:pt>
    <dgm:pt modelId="{0F8E988B-335A-4E93-B2AA-A6943092D84B}" type="pres">
      <dgm:prSet presAssocID="{8F26DD5B-4FAA-430C-9313-9F46B0A7ED43}" presName="root" presStyleCnt="0"/>
      <dgm:spPr/>
    </dgm:pt>
    <dgm:pt modelId="{5672FC8A-0BD5-4847-B8F1-F93B1228F02B}" type="pres">
      <dgm:prSet presAssocID="{8F26DD5B-4FAA-430C-9313-9F46B0A7ED43}" presName="rootComposite" presStyleCnt="0"/>
      <dgm:spPr/>
    </dgm:pt>
    <dgm:pt modelId="{B1F79BEC-592E-46F4-A811-ACF0F654A4C4}" type="pres">
      <dgm:prSet presAssocID="{8F26DD5B-4FAA-430C-9313-9F46B0A7ED43}" presName="rootText" presStyleLbl="node1" presStyleIdx="2" presStyleCnt="3" custScaleX="121755" custScaleY="458309"/>
      <dgm:spPr/>
    </dgm:pt>
    <dgm:pt modelId="{2B6A85C6-A988-450F-91EC-B04EC6435820}" type="pres">
      <dgm:prSet presAssocID="{8F26DD5B-4FAA-430C-9313-9F46B0A7ED43}" presName="rootConnector" presStyleLbl="node1" presStyleIdx="2" presStyleCnt="3"/>
      <dgm:spPr/>
    </dgm:pt>
    <dgm:pt modelId="{D36A22B3-D715-4CEB-A385-31370DF58380}" type="pres">
      <dgm:prSet presAssocID="{8F26DD5B-4FAA-430C-9313-9F46B0A7ED43}" presName="childShape" presStyleCnt="0"/>
      <dgm:spPr/>
    </dgm:pt>
  </dgm:ptLst>
  <dgm:cxnLst>
    <dgm:cxn modelId="{B2075C0B-CAB6-47EE-A05A-6ECED1810E29}" type="presOf" srcId="{8F26DD5B-4FAA-430C-9313-9F46B0A7ED43}" destId="{B1F79BEC-592E-46F4-A811-ACF0F654A4C4}" srcOrd="0" destOrd="0" presId="urn:microsoft.com/office/officeart/2005/8/layout/hierarchy3"/>
    <dgm:cxn modelId="{C685E316-F175-45BC-BD03-7B0ABFA98E31}" type="presOf" srcId="{0C0BF0CB-57D8-43C8-BC10-5B45E16A3D8F}" destId="{8F63D49C-6262-4B44-9C15-43778642F915}" srcOrd="0" destOrd="0" presId="urn:microsoft.com/office/officeart/2005/8/layout/hierarchy3"/>
    <dgm:cxn modelId="{829C1876-9EDE-46CF-8FE8-57561E83B16A}" type="presOf" srcId="{FD49075A-71B3-4CBD-8CED-8D3933D78095}" destId="{36C38296-0223-4225-A431-689DF930B184}" srcOrd="1" destOrd="0" presId="urn:microsoft.com/office/officeart/2005/8/layout/hierarchy3"/>
    <dgm:cxn modelId="{0383F177-D53F-4369-AEDC-01A19D907D63}" type="presOf" srcId="{E3BE2269-5044-44AF-BF16-3DCC3E1D4DAC}" destId="{C6AFA1E7-E175-444E-ACEE-67B82BAF171E}" srcOrd="0" destOrd="0" presId="urn:microsoft.com/office/officeart/2005/8/layout/hierarchy3"/>
    <dgm:cxn modelId="{8719F282-751E-4773-988F-9181AF732FAB}" srcId="{0C0BF0CB-57D8-43C8-BC10-5B45E16A3D8F}" destId="{E3BE2269-5044-44AF-BF16-3DCC3E1D4DAC}" srcOrd="1" destOrd="0" parTransId="{E367CFBC-EE3E-4575-A7E4-1A0AAC1381F0}" sibTransId="{5795EDA2-CAE5-4598-94DD-187B5A6116A8}"/>
    <dgm:cxn modelId="{C96A0693-D869-437A-B051-9AB4FFCB4253}" srcId="{0C0BF0CB-57D8-43C8-BC10-5B45E16A3D8F}" destId="{8F26DD5B-4FAA-430C-9313-9F46B0A7ED43}" srcOrd="2" destOrd="0" parTransId="{A4AE58A5-DEF6-44B5-A973-590FF38ACF56}" sibTransId="{F7F9C8A7-AB14-4778-A2B6-4BBD663F6B3C}"/>
    <dgm:cxn modelId="{2E3D06A6-7D9C-4D86-99E4-469698C581EF}" type="presOf" srcId="{E3BE2269-5044-44AF-BF16-3DCC3E1D4DAC}" destId="{3B5EEA72-BEBF-4BD2-83AD-53FE10D3E2CC}" srcOrd="1" destOrd="0" presId="urn:microsoft.com/office/officeart/2005/8/layout/hierarchy3"/>
    <dgm:cxn modelId="{2401FEB9-A529-4E9C-84FB-FF4C64AF6BE4}" srcId="{0C0BF0CB-57D8-43C8-BC10-5B45E16A3D8F}" destId="{FD49075A-71B3-4CBD-8CED-8D3933D78095}" srcOrd="0" destOrd="0" parTransId="{9C29EDFA-47B1-4204-9C09-EE93033EF5A6}" sibTransId="{60908228-DFEF-45D6-A56F-453F41D09880}"/>
    <dgm:cxn modelId="{C62E49BF-41B6-4B68-B1DD-A682A4E92000}" type="presOf" srcId="{8F26DD5B-4FAA-430C-9313-9F46B0A7ED43}" destId="{2B6A85C6-A988-450F-91EC-B04EC6435820}" srcOrd="1" destOrd="0" presId="urn:microsoft.com/office/officeart/2005/8/layout/hierarchy3"/>
    <dgm:cxn modelId="{EC3B8ABF-1754-41C9-9548-E601943E848A}" type="presOf" srcId="{FD49075A-71B3-4CBD-8CED-8D3933D78095}" destId="{0D3EE24E-797D-4C99-AC2F-96909F2C9BF7}" srcOrd="0" destOrd="0" presId="urn:microsoft.com/office/officeart/2005/8/layout/hierarchy3"/>
    <dgm:cxn modelId="{BFECDEB7-A358-4817-A53F-229AA79A0306}" type="presParOf" srcId="{8F63D49C-6262-4B44-9C15-43778642F915}" destId="{4EC34C92-1EA9-49E8-A9B7-05122D68CF99}" srcOrd="0" destOrd="0" presId="urn:microsoft.com/office/officeart/2005/8/layout/hierarchy3"/>
    <dgm:cxn modelId="{02F00223-CC15-4C63-BC0B-2620E4F6A5F4}" type="presParOf" srcId="{4EC34C92-1EA9-49E8-A9B7-05122D68CF99}" destId="{504F6853-4007-4499-B538-D05FD6F67C64}" srcOrd="0" destOrd="0" presId="urn:microsoft.com/office/officeart/2005/8/layout/hierarchy3"/>
    <dgm:cxn modelId="{70478A4E-683B-4B4E-B1BC-F384EEA58D41}" type="presParOf" srcId="{504F6853-4007-4499-B538-D05FD6F67C64}" destId="{0D3EE24E-797D-4C99-AC2F-96909F2C9BF7}" srcOrd="0" destOrd="0" presId="urn:microsoft.com/office/officeart/2005/8/layout/hierarchy3"/>
    <dgm:cxn modelId="{0ED52202-D9F7-48E8-A219-400D0B6BCB5F}" type="presParOf" srcId="{504F6853-4007-4499-B538-D05FD6F67C64}" destId="{36C38296-0223-4225-A431-689DF930B184}" srcOrd="1" destOrd="0" presId="urn:microsoft.com/office/officeart/2005/8/layout/hierarchy3"/>
    <dgm:cxn modelId="{D23C9BCD-A1F7-42A6-B965-47ED44B48A75}" type="presParOf" srcId="{4EC34C92-1EA9-49E8-A9B7-05122D68CF99}" destId="{F22B0B10-3C90-444E-A207-0E9200C34FAD}" srcOrd="1" destOrd="0" presId="urn:microsoft.com/office/officeart/2005/8/layout/hierarchy3"/>
    <dgm:cxn modelId="{B1FCCC2E-A856-429B-A998-24B5357ADEAA}" type="presParOf" srcId="{8F63D49C-6262-4B44-9C15-43778642F915}" destId="{02D580F1-C71F-4ED3-B904-65A0A25950CA}" srcOrd="1" destOrd="0" presId="urn:microsoft.com/office/officeart/2005/8/layout/hierarchy3"/>
    <dgm:cxn modelId="{69C04F50-F528-44A7-87D1-13A17725A8B1}" type="presParOf" srcId="{02D580F1-C71F-4ED3-B904-65A0A25950CA}" destId="{4DEB07CB-8CE6-43A6-AA74-6BA2869AF156}" srcOrd="0" destOrd="0" presId="urn:microsoft.com/office/officeart/2005/8/layout/hierarchy3"/>
    <dgm:cxn modelId="{3BAD830D-90C7-41CD-93B1-B003CD1F6AAC}" type="presParOf" srcId="{4DEB07CB-8CE6-43A6-AA74-6BA2869AF156}" destId="{C6AFA1E7-E175-444E-ACEE-67B82BAF171E}" srcOrd="0" destOrd="0" presId="urn:microsoft.com/office/officeart/2005/8/layout/hierarchy3"/>
    <dgm:cxn modelId="{6DCCA3B1-7342-40FE-B4FD-C5E54B5A58D7}" type="presParOf" srcId="{4DEB07CB-8CE6-43A6-AA74-6BA2869AF156}" destId="{3B5EEA72-BEBF-4BD2-83AD-53FE10D3E2CC}" srcOrd="1" destOrd="0" presId="urn:microsoft.com/office/officeart/2005/8/layout/hierarchy3"/>
    <dgm:cxn modelId="{4907E41E-D345-4509-ABD1-C844C8FB18BB}" type="presParOf" srcId="{02D580F1-C71F-4ED3-B904-65A0A25950CA}" destId="{FB007EC3-019C-4300-8D30-45949182F53A}" srcOrd="1" destOrd="0" presId="urn:microsoft.com/office/officeart/2005/8/layout/hierarchy3"/>
    <dgm:cxn modelId="{C7FAA531-9566-493D-B10F-988CD3A0C9B7}" type="presParOf" srcId="{8F63D49C-6262-4B44-9C15-43778642F915}" destId="{0F8E988B-335A-4E93-B2AA-A6943092D84B}" srcOrd="2" destOrd="0" presId="urn:microsoft.com/office/officeart/2005/8/layout/hierarchy3"/>
    <dgm:cxn modelId="{6AB76E0E-F074-4FCE-8BB8-A18D7AE1006F}" type="presParOf" srcId="{0F8E988B-335A-4E93-B2AA-A6943092D84B}" destId="{5672FC8A-0BD5-4847-B8F1-F93B1228F02B}" srcOrd="0" destOrd="0" presId="urn:microsoft.com/office/officeart/2005/8/layout/hierarchy3"/>
    <dgm:cxn modelId="{98A5436A-7116-4B51-BC72-135CE34FE046}" type="presParOf" srcId="{5672FC8A-0BD5-4847-B8F1-F93B1228F02B}" destId="{B1F79BEC-592E-46F4-A811-ACF0F654A4C4}" srcOrd="0" destOrd="0" presId="urn:microsoft.com/office/officeart/2005/8/layout/hierarchy3"/>
    <dgm:cxn modelId="{39E4B3A6-22E1-47FA-8EA3-BCB4BB16F260}" type="presParOf" srcId="{5672FC8A-0BD5-4847-B8F1-F93B1228F02B}" destId="{2B6A85C6-A988-450F-91EC-B04EC6435820}" srcOrd="1" destOrd="0" presId="urn:microsoft.com/office/officeart/2005/8/layout/hierarchy3"/>
    <dgm:cxn modelId="{C0EDDE5E-7EA2-4FAC-B971-013C76E7D9C7}" type="presParOf" srcId="{0F8E988B-335A-4E93-B2AA-A6943092D84B}" destId="{D36A22B3-D715-4CEB-A385-31370DF5838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6E25F55-40A4-45EB-9490-C02E6C8BFA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DA7AF17-A3B1-438F-A14F-A7E5400217E8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Use other parameters to increase accuracy and reliability of model.</a:t>
          </a:r>
          <a:endParaRPr lang="en-US" dirty="0"/>
        </a:p>
      </dgm:t>
    </dgm:pt>
    <dgm:pt modelId="{F91EA1A2-8B7B-4793-B825-DD892D36E557}" type="parTrans" cxnId="{C2F3CEB1-710C-4B70-AE31-94A76153352A}">
      <dgm:prSet/>
      <dgm:spPr/>
      <dgm:t>
        <a:bodyPr/>
        <a:lstStyle/>
        <a:p>
          <a:endParaRPr lang="en-US"/>
        </a:p>
      </dgm:t>
    </dgm:pt>
    <dgm:pt modelId="{30B88C4D-AE7E-4FDC-81D4-2F4ADA6E5EE1}" type="sibTrans" cxnId="{C2F3CEB1-710C-4B70-AE31-94A76153352A}">
      <dgm:prSet/>
      <dgm:spPr/>
      <dgm:t>
        <a:bodyPr/>
        <a:lstStyle/>
        <a:p>
          <a:endParaRPr lang="en-US"/>
        </a:p>
      </dgm:t>
    </dgm:pt>
    <dgm:pt modelId="{5D9FEE14-29A0-4EF9-965A-EB14E84B53D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Extend to multiple neurological disorders.</a:t>
          </a:r>
          <a:endParaRPr lang="en-US" dirty="0"/>
        </a:p>
      </dgm:t>
    </dgm:pt>
    <dgm:pt modelId="{49C6E9DD-785D-4DF1-B8A5-552FFA5C7186}" type="parTrans" cxnId="{29E95C56-4692-4BE5-BDE0-DD3542C41E15}">
      <dgm:prSet/>
      <dgm:spPr/>
      <dgm:t>
        <a:bodyPr/>
        <a:lstStyle/>
        <a:p>
          <a:endParaRPr lang="en-US"/>
        </a:p>
      </dgm:t>
    </dgm:pt>
    <dgm:pt modelId="{CF84C4C2-2382-47FE-904E-7C14228F123A}" type="sibTrans" cxnId="{29E95C56-4692-4BE5-BDE0-DD3542C41E15}">
      <dgm:prSet/>
      <dgm:spPr/>
      <dgm:t>
        <a:bodyPr/>
        <a:lstStyle/>
        <a:p>
          <a:endParaRPr lang="en-US"/>
        </a:p>
      </dgm:t>
    </dgm:pt>
    <dgm:pt modelId="{8620B9C8-955C-4237-82CD-680C037ECA4A}" type="pres">
      <dgm:prSet presAssocID="{46E25F55-40A4-45EB-9490-C02E6C8BFAC2}" presName="root" presStyleCnt="0">
        <dgm:presLayoutVars>
          <dgm:dir/>
          <dgm:resizeHandles val="exact"/>
        </dgm:presLayoutVars>
      </dgm:prSet>
      <dgm:spPr/>
    </dgm:pt>
    <dgm:pt modelId="{68EC7993-8E9A-42E5-A6F7-1B6EBB367410}" type="pres">
      <dgm:prSet presAssocID="{2DA7AF17-A3B1-438F-A14F-A7E5400217E8}" presName="compNode" presStyleCnt="0"/>
      <dgm:spPr/>
    </dgm:pt>
    <dgm:pt modelId="{5B178565-9457-4C2E-B5B7-2AF7084ED549}" type="pres">
      <dgm:prSet presAssocID="{2DA7AF17-A3B1-438F-A14F-A7E5400217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C006124-E060-4E95-A97C-43A6176DF703}" type="pres">
      <dgm:prSet presAssocID="{2DA7AF17-A3B1-438F-A14F-A7E5400217E8}" presName="spaceRect" presStyleCnt="0"/>
      <dgm:spPr/>
    </dgm:pt>
    <dgm:pt modelId="{015744F4-34CE-4B06-BDCA-8E5128E8BE5E}" type="pres">
      <dgm:prSet presAssocID="{2DA7AF17-A3B1-438F-A14F-A7E5400217E8}" presName="textRect" presStyleLbl="revTx" presStyleIdx="0" presStyleCnt="2">
        <dgm:presLayoutVars>
          <dgm:chMax val="1"/>
          <dgm:chPref val="1"/>
        </dgm:presLayoutVars>
      </dgm:prSet>
      <dgm:spPr/>
    </dgm:pt>
    <dgm:pt modelId="{361DE19B-EAA0-460F-8832-BB7595727F51}" type="pres">
      <dgm:prSet presAssocID="{30B88C4D-AE7E-4FDC-81D4-2F4ADA6E5EE1}" presName="sibTrans" presStyleCnt="0"/>
      <dgm:spPr/>
    </dgm:pt>
    <dgm:pt modelId="{C1D16666-6130-4DDC-9CE9-50A535404BCE}" type="pres">
      <dgm:prSet presAssocID="{5D9FEE14-29A0-4EF9-965A-EB14E84B53DF}" presName="compNode" presStyleCnt="0"/>
      <dgm:spPr/>
    </dgm:pt>
    <dgm:pt modelId="{7FC8C8B5-14FE-410C-B1B8-921D586CDE9D}" type="pres">
      <dgm:prSet presAssocID="{5D9FEE14-29A0-4EF9-965A-EB14E84B53D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862E670-F37F-4D1B-958F-183C4A20068C}" type="pres">
      <dgm:prSet presAssocID="{5D9FEE14-29A0-4EF9-965A-EB14E84B53DF}" presName="spaceRect" presStyleCnt="0"/>
      <dgm:spPr/>
    </dgm:pt>
    <dgm:pt modelId="{57C7EC32-DB58-4109-B56A-211859624D74}" type="pres">
      <dgm:prSet presAssocID="{5D9FEE14-29A0-4EF9-965A-EB14E84B53D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A2FB716-B1AC-40ED-9C92-77747A5146AE}" type="presOf" srcId="{2DA7AF17-A3B1-438F-A14F-A7E5400217E8}" destId="{015744F4-34CE-4B06-BDCA-8E5128E8BE5E}" srcOrd="0" destOrd="0" presId="urn:microsoft.com/office/officeart/2018/2/layout/IconLabelList"/>
    <dgm:cxn modelId="{C7B48325-536D-49E4-9825-2E381969BCC6}" type="presOf" srcId="{5D9FEE14-29A0-4EF9-965A-EB14E84B53DF}" destId="{57C7EC32-DB58-4109-B56A-211859624D74}" srcOrd="0" destOrd="0" presId="urn:microsoft.com/office/officeart/2018/2/layout/IconLabelList"/>
    <dgm:cxn modelId="{29E95C56-4692-4BE5-BDE0-DD3542C41E15}" srcId="{46E25F55-40A4-45EB-9490-C02E6C8BFAC2}" destId="{5D9FEE14-29A0-4EF9-965A-EB14E84B53DF}" srcOrd="1" destOrd="0" parTransId="{49C6E9DD-785D-4DF1-B8A5-552FFA5C7186}" sibTransId="{CF84C4C2-2382-47FE-904E-7C14228F123A}"/>
    <dgm:cxn modelId="{403EC778-D7CF-4604-AA66-724733E1B322}" type="presOf" srcId="{46E25F55-40A4-45EB-9490-C02E6C8BFAC2}" destId="{8620B9C8-955C-4237-82CD-680C037ECA4A}" srcOrd="0" destOrd="0" presId="urn:microsoft.com/office/officeart/2018/2/layout/IconLabelList"/>
    <dgm:cxn modelId="{C2F3CEB1-710C-4B70-AE31-94A76153352A}" srcId="{46E25F55-40A4-45EB-9490-C02E6C8BFAC2}" destId="{2DA7AF17-A3B1-438F-A14F-A7E5400217E8}" srcOrd="0" destOrd="0" parTransId="{F91EA1A2-8B7B-4793-B825-DD892D36E557}" sibTransId="{30B88C4D-AE7E-4FDC-81D4-2F4ADA6E5EE1}"/>
    <dgm:cxn modelId="{93D6931D-D3AA-4E06-9871-0880731F2A98}" type="presParOf" srcId="{8620B9C8-955C-4237-82CD-680C037ECA4A}" destId="{68EC7993-8E9A-42E5-A6F7-1B6EBB367410}" srcOrd="0" destOrd="0" presId="urn:microsoft.com/office/officeart/2018/2/layout/IconLabelList"/>
    <dgm:cxn modelId="{317C784E-8CD1-444E-BD52-1F973395E4E4}" type="presParOf" srcId="{68EC7993-8E9A-42E5-A6F7-1B6EBB367410}" destId="{5B178565-9457-4C2E-B5B7-2AF7084ED549}" srcOrd="0" destOrd="0" presId="urn:microsoft.com/office/officeart/2018/2/layout/IconLabelList"/>
    <dgm:cxn modelId="{CDA09537-449B-4905-9454-B5CA0C9EC705}" type="presParOf" srcId="{68EC7993-8E9A-42E5-A6F7-1B6EBB367410}" destId="{DC006124-E060-4E95-A97C-43A6176DF703}" srcOrd="1" destOrd="0" presId="urn:microsoft.com/office/officeart/2018/2/layout/IconLabelList"/>
    <dgm:cxn modelId="{035D27C6-9577-4134-90D0-653D5A164D56}" type="presParOf" srcId="{68EC7993-8E9A-42E5-A6F7-1B6EBB367410}" destId="{015744F4-34CE-4B06-BDCA-8E5128E8BE5E}" srcOrd="2" destOrd="0" presId="urn:microsoft.com/office/officeart/2018/2/layout/IconLabelList"/>
    <dgm:cxn modelId="{1C5D6AE0-7F94-4C80-8D4A-AE31B6F34BA4}" type="presParOf" srcId="{8620B9C8-955C-4237-82CD-680C037ECA4A}" destId="{361DE19B-EAA0-460F-8832-BB7595727F51}" srcOrd="1" destOrd="0" presId="urn:microsoft.com/office/officeart/2018/2/layout/IconLabelList"/>
    <dgm:cxn modelId="{0341D29E-F1AF-4905-B06C-85E1C9B5246D}" type="presParOf" srcId="{8620B9C8-955C-4237-82CD-680C037ECA4A}" destId="{C1D16666-6130-4DDC-9CE9-50A535404BCE}" srcOrd="2" destOrd="0" presId="urn:microsoft.com/office/officeart/2018/2/layout/IconLabelList"/>
    <dgm:cxn modelId="{B88AE326-9442-4937-AB46-756D631DAB89}" type="presParOf" srcId="{C1D16666-6130-4DDC-9CE9-50A535404BCE}" destId="{7FC8C8B5-14FE-410C-B1B8-921D586CDE9D}" srcOrd="0" destOrd="0" presId="urn:microsoft.com/office/officeart/2018/2/layout/IconLabelList"/>
    <dgm:cxn modelId="{71D29994-AA49-47FD-989E-0965897AF299}" type="presParOf" srcId="{C1D16666-6130-4DDC-9CE9-50A535404BCE}" destId="{3862E670-F37F-4D1B-958F-183C4A20068C}" srcOrd="1" destOrd="0" presId="urn:microsoft.com/office/officeart/2018/2/layout/IconLabelList"/>
    <dgm:cxn modelId="{1786AA5F-FB7D-4D52-B7C7-C1EF6681D5DF}" type="presParOf" srcId="{C1D16666-6130-4DDC-9CE9-50A535404BCE}" destId="{57C7EC32-DB58-4109-B56A-211859624D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CAD42D-4A8B-43FD-A102-F5B838FF0B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8565CE-F7D2-420B-A4F8-2A3D05568F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dirty="0"/>
            <a:t>Neurological Disorder</a:t>
          </a:r>
          <a:endParaRPr lang="en-US" dirty="0"/>
        </a:p>
      </dgm:t>
    </dgm:pt>
    <dgm:pt modelId="{DDAC317C-56D2-4E6F-B042-C45B00B7D9BC}" type="parTrans" cxnId="{F724302B-D7F5-4E55-99EC-EEDE32DAC378}">
      <dgm:prSet/>
      <dgm:spPr/>
      <dgm:t>
        <a:bodyPr/>
        <a:lstStyle/>
        <a:p>
          <a:endParaRPr lang="en-US"/>
        </a:p>
      </dgm:t>
    </dgm:pt>
    <dgm:pt modelId="{328B6309-C34D-4CA7-A3AF-642FF669666C}" type="sibTrans" cxnId="{F724302B-D7F5-4E55-99EC-EEDE32DAC378}">
      <dgm:prSet/>
      <dgm:spPr/>
      <dgm:t>
        <a:bodyPr/>
        <a:lstStyle/>
        <a:p>
          <a:endParaRPr lang="en-US"/>
        </a:p>
      </dgm:t>
    </dgm:pt>
    <dgm:pt modelId="{4B370989-BFD3-4F92-8B04-CB5E50CCEA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/>
            <a:t>Symptoms </a:t>
          </a:r>
          <a:endParaRPr lang="en-US"/>
        </a:p>
      </dgm:t>
    </dgm:pt>
    <dgm:pt modelId="{E05E7BD5-3EA3-4196-94D3-70B5C8790071}" type="parTrans" cxnId="{3E8FD3AC-B614-45A0-9B09-8435EA0E72A3}">
      <dgm:prSet/>
      <dgm:spPr/>
      <dgm:t>
        <a:bodyPr/>
        <a:lstStyle/>
        <a:p>
          <a:endParaRPr lang="en-US"/>
        </a:p>
      </dgm:t>
    </dgm:pt>
    <dgm:pt modelId="{41F237AB-5303-422F-B27B-04D41B529289}" type="sibTrans" cxnId="{3E8FD3AC-B614-45A0-9B09-8435EA0E72A3}">
      <dgm:prSet/>
      <dgm:spPr/>
      <dgm:t>
        <a:bodyPr/>
        <a:lstStyle/>
        <a:p>
          <a:endParaRPr lang="en-US"/>
        </a:p>
      </dgm:t>
    </dgm:pt>
    <dgm:pt modelId="{7EF94DC6-1F06-4658-9286-02D2406F634B}" type="pres">
      <dgm:prSet presAssocID="{41CAD42D-4A8B-43FD-A102-F5B838FF0B09}" presName="root" presStyleCnt="0">
        <dgm:presLayoutVars>
          <dgm:dir/>
          <dgm:resizeHandles val="exact"/>
        </dgm:presLayoutVars>
      </dgm:prSet>
      <dgm:spPr/>
    </dgm:pt>
    <dgm:pt modelId="{1346615A-9EEA-4888-938F-1EDE593F208C}" type="pres">
      <dgm:prSet presAssocID="{6B8565CE-F7D2-420B-A4F8-2A3D05568F68}" presName="compNode" presStyleCnt="0"/>
      <dgm:spPr/>
    </dgm:pt>
    <dgm:pt modelId="{46F451A2-1E1E-49F0-99BE-6FF44046984A}" type="pres">
      <dgm:prSet presAssocID="{6B8565CE-F7D2-420B-A4F8-2A3D05568F68}" presName="iconBgRect" presStyleLbl="bgShp" presStyleIdx="0" presStyleCnt="2"/>
      <dgm:spPr>
        <a:solidFill>
          <a:srgbClr val="A21627"/>
        </a:solidFill>
      </dgm:spPr>
    </dgm:pt>
    <dgm:pt modelId="{64A7C652-C4BC-4BD3-9C9B-628462237985}" type="pres">
      <dgm:prSet presAssocID="{6B8565CE-F7D2-420B-A4F8-2A3D05568F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F2FC336-E617-4758-8DF6-829C6E3DA14E}" type="pres">
      <dgm:prSet presAssocID="{6B8565CE-F7D2-420B-A4F8-2A3D05568F68}" presName="spaceRect" presStyleCnt="0"/>
      <dgm:spPr/>
    </dgm:pt>
    <dgm:pt modelId="{1608D9A1-DEAE-4B82-964E-19CFDDF5DCCA}" type="pres">
      <dgm:prSet presAssocID="{6B8565CE-F7D2-420B-A4F8-2A3D05568F68}" presName="textRect" presStyleLbl="revTx" presStyleIdx="0" presStyleCnt="2">
        <dgm:presLayoutVars>
          <dgm:chMax val="1"/>
          <dgm:chPref val="1"/>
        </dgm:presLayoutVars>
      </dgm:prSet>
      <dgm:spPr/>
    </dgm:pt>
    <dgm:pt modelId="{945BAB7E-328A-4EE6-A526-FC79297CBA1A}" type="pres">
      <dgm:prSet presAssocID="{328B6309-C34D-4CA7-A3AF-642FF669666C}" presName="sibTrans" presStyleCnt="0"/>
      <dgm:spPr/>
    </dgm:pt>
    <dgm:pt modelId="{36768B4D-F77D-470C-88C5-3CC9966DBB6C}" type="pres">
      <dgm:prSet presAssocID="{4B370989-BFD3-4F92-8B04-CB5E50CCEA1D}" presName="compNode" presStyleCnt="0"/>
      <dgm:spPr/>
    </dgm:pt>
    <dgm:pt modelId="{30E51F69-DBFD-40BA-B5C6-93813B670F9D}" type="pres">
      <dgm:prSet presAssocID="{4B370989-BFD3-4F92-8B04-CB5E50CCEA1D}" presName="iconBgRect" presStyleLbl="bgShp" presStyleIdx="1" presStyleCnt="2"/>
      <dgm:spPr>
        <a:solidFill>
          <a:srgbClr val="C4C741"/>
        </a:solidFill>
      </dgm:spPr>
    </dgm:pt>
    <dgm:pt modelId="{AE14C7D3-7F6B-4126-BDC5-D1F9428DBAB6}" type="pres">
      <dgm:prSet presAssocID="{4B370989-BFD3-4F92-8B04-CB5E50CCEA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4FF343B-0039-4C88-8B24-7F6F4F6D88E6}" type="pres">
      <dgm:prSet presAssocID="{4B370989-BFD3-4F92-8B04-CB5E50CCEA1D}" presName="spaceRect" presStyleCnt="0"/>
      <dgm:spPr/>
    </dgm:pt>
    <dgm:pt modelId="{0BC3A6C6-6C40-4290-84E3-B0DD4085F1C3}" type="pres">
      <dgm:prSet presAssocID="{4B370989-BFD3-4F92-8B04-CB5E50CCEA1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7E9AF00-3EFA-456E-9166-7738DB374C9A}" type="presOf" srcId="{6B8565CE-F7D2-420B-A4F8-2A3D05568F68}" destId="{1608D9A1-DEAE-4B82-964E-19CFDDF5DCCA}" srcOrd="0" destOrd="0" presId="urn:microsoft.com/office/officeart/2018/5/layout/IconCircleLabelList"/>
    <dgm:cxn modelId="{C5417509-7071-4380-95E4-CCD0561A4A02}" type="presOf" srcId="{41CAD42D-4A8B-43FD-A102-F5B838FF0B09}" destId="{7EF94DC6-1F06-4658-9286-02D2406F634B}" srcOrd="0" destOrd="0" presId="urn:microsoft.com/office/officeart/2018/5/layout/IconCircleLabelList"/>
    <dgm:cxn modelId="{F724302B-D7F5-4E55-99EC-EEDE32DAC378}" srcId="{41CAD42D-4A8B-43FD-A102-F5B838FF0B09}" destId="{6B8565CE-F7D2-420B-A4F8-2A3D05568F68}" srcOrd="0" destOrd="0" parTransId="{DDAC317C-56D2-4E6F-B042-C45B00B7D9BC}" sibTransId="{328B6309-C34D-4CA7-A3AF-642FF669666C}"/>
    <dgm:cxn modelId="{03A9F15A-E8E2-4F3C-A82D-F3803F95B9B6}" type="presOf" srcId="{4B370989-BFD3-4F92-8B04-CB5E50CCEA1D}" destId="{0BC3A6C6-6C40-4290-84E3-B0DD4085F1C3}" srcOrd="0" destOrd="0" presId="urn:microsoft.com/office/officeart/2018/5/layout/IconCircleLabelList"/>
    <dgm:cxn modelId="{3E8FD3AC-B614-45A0-9B09-8435EA0E72A3}" srcId="{41CAD42D-4A8B-43FD-A102-F5B838FF0B09}" destId="{4B370989-BFD3-4F92-8B04-CB5E50CCEA1D}" srcOrd="1" destOrd="0" parTransId="{E05E7BD5-3EA3-4196-94D3-70B5C8790071}" sibTransId="{41F237AB-5303-422F-B27B-04D41B529289}"/>
    <dgm:cxn modelId="{2476BB82-1911-46B1-B3F2-00F56AE268AE}" type="presParOf" srcId="{7EF94DC6-1F06-4658-9286-02D2406F634B}" destId="{1346615A-9EEA-4888-938F-1EDE593F208C}" srcOrd="0" destOrd="0" presId="urn:microsoft.com/office/officeart/2018/5/layout/IconCircleLabelList"/>
    <dgm:cxn modelId="{54B8A4FF-D667-4C1A-BAF2-6A66CB42CE1F}" type="presParOf" srcId="{1346615A-9EEA-4888-938F-1EDE593F208C}" destId="{46F451A2-1E1E-49F0-99BE-6FF44046984A}" srcOrd="0" destOrd="0" presId="urn:microsoft.com/office/officeart/2018/5/layout/IconCircleLabelList"/>
    <dgm:cxn modelId="{9C7B8B7C-DF61-4E0D-B960-1D644F38C22F}" type="presParOf" srcId="{1346615A-9EEA-4888-938F-1EDE593F208C}" destId="{64A7C652-C4BC-4BD3-9C9B-628462237985}" srcOrd="1" destOrd="0" presId="urn:microsoft.com/office/officeart/2018/5/layout/IconCircleLabelList"/>
    <dgm:cxn modelId="{FDC4C067-F35C-4D8B-9BCB-883E883AB500}" type="presParOf" srcId="{1346615A-9EEA-4888-938F-1EDE593F208C}" destId="{7F2FC336-E617-4758-8DF6-829C6E3DA14E}" srcOrd="2" destOrd="0" presId="urn:microsoft.com/office/officeart/2018/5/layout/IconCircleLabelList"/>
    <dgm:cxn modelId="{BFAD7E96-8516-41DF-8545-BCC236A3DCA6}" type="presParOf" srcId="{1346615A-9EEA-4888-938F-1EDE593F208C}" destId="{1608D9A1-DEAE-4B82-964E-19CFDDF5DCCA}" srcOrd="3" destOrd="0" presId="urn:microsoft.com/office/officeart/2018/5/layout/IconCircleLabelList"/>
    <dgm:cxn modelId="{352BBD34-7534-4760-8A74-4D6B2CDDDBC7}" type="presParOf" srcId="{7EF94DC6-1F06-4658-9286-02D2406F634B}" destId="{945BAB7E-328A-4EE6-A526-FC79297CBA1A}" srcOrd="1" destOrd="0" presId="urn:microsoft.com/office/officeart/2018/5/layout/IconCircleLabelList"/>
    <dgm:cxn modelId="{1FF257AF-192C-4DF0-812C-67138BDDF82D}" type="presParOf" srcId="{7EF94DC6-1F06-4658-9286-02D2406F634B}" destId="{36768B4D-F77D-470C-88C5-3CC9966DBB6C}" srcOrd="2" destOrd="0" presId="urn:microsoft.com/office/officeart/2018/5/layout/IconCircleLabelList"/>
    <dgm:cxn modelId="{5B484CA7-7EDD-4B9E-940B-D75F69D52965}" type="presParOf" srcId="{36768B4D-F77D-470C-88C5-3CC9966DBB6C}" destId="{30E51F69-DBFD-40BA-B5C6-93813B670F9D}" srcOrd="0" destOrd="0" presId="urn:microsoft.com/office/officeart/2018/5/layout/IconCircleLabelList"/>
    <dgm:cxn modelId="{321ED8AF-528D-4A44-BB84-8BCE5F48CBFB}" type="presParOf" srcId="{36768B4D-F77D-470C-88C5-3CC9966DBB6C}" destId="{AE14C7D3-7F6B-4126-BDC5-D1F9428DBAB6}" srcOrd="1" destOrd="0" presId="urn:microsoft.com/office/officeart/2018/5/layout/IconCircleLabelList"/>
    <dgm:cxn modelId="{AB4C995B-DBD9-4BDC-B6B2-B07FB4617F9C}" type="presParOf" srcId="{36768B4D-F77D-470C-88C5-3CC9966DBB6C}" destId="{54FF343B-0039-4C88-8B24-7F6F4F6D88E6}" srcOrd="2" destOrd="0" presId="urn:microsoft.com/office/officeart/2018/5/layout/IconCircleLabelList"/>
    <dgm:cxn modelId="{1A6B6E22-EE31-4F10-85B7-E95D8B8E264F}" type="presParOf" srcId="{36768B4D-F77D-470C-88C5-3CC9966DBB6C}" destId="{0BC3A6C6-6C40-4290-84E3-B0DD4085F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447B2C-7855-4700-800E-6F7F9D00DEA0}" type="doc">
      <dgm:prSet loTypeId="urn:microsoft.com/office/officeart/2005/8/layout/l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D4EF88-C227-4FFE-8100-6281F322F684}">
      <dgm:prSet/>
      <dgm:spPr/>
      <dgm:t>
        <a:bodyPr/>
        <a:lstStyle/>
        <a:p>
          <a:pPr>
            <a:defRPr b="1"/>
          </a:pPr>
          <a:r>
            <a:rPr lang="en-IE"/>
            <a:t>PET-CT image test</a:t>
          </a:r>
          <a:endParaRPr lang="en-US"/>
        </a:p>
      </dgm:t>
    </dgm:pt>
    <dgm:pt modelId="{17384A73-4F10-44F8-BC90-12460C9FC85C}" type="parTrans" cxnId="{DBC63088-9BE7-462D-9D3E-7A1D56C0495C}">
      <dgm:prSet/>
      <dgm:spPr/>
      <dgm:t>
        <a:bodyPr/>
        <a:lstStyle/>
        <a:p>
          <a:endParaRPr lang="en-US"/>
        </a:p>
      </dgm:t>
    </dgm:pt>
    <dgm:pt modelId="{A8D4B513-A467-4123-8F53-CF0CC7E14173}" type="sibTrans" cxnId="{DBC63088-9BE7-462D-9D3E-7A1D56C0495C}">
      <dgm:prSet/>
      <dgm:spPr/>
      <dgm:t>
        <a:bodyPr/>
        <a:lstStyle/>
        <a:p>
          <a:endParaRPr lang="en-US"/>
        </a:p>
      </dgm:t>
    </dgm:pt>
    <dgm:pt modelId="{B8097DDB-0188-40AE-B94E-FEA027B4EBCC}">
      <dgm:prSet/>
      <dgm:spPr/>
      <dgm:t>
        <a:bodyPr/>
        <a:lstStyle/>
        <a:p>
          <a:r>
            <a:rPr lang="en-IE" dirty="0"/>
            <a:t>Test cost from $2,500 to 5,000</a:t>
          </a:r>
          <a:endParaRPr lang="en-US" dirty="0"/>
        </a:p>
      </dgm:t>
    </dgm:pt>
    <dgm:pt modelId="{C862F0A1-B9DA-4F73-BD5C-0556B664EF85}" type="parTrans" cxnId="{0F9FE19A-6B58-4C53-9C6B-DAA3F1D67DE5}">
      <dgm:prSet/>
      <dgm:spPr/>
      <dgm:t>
        <a:bodyPr/>
        <a:lstStyle/>
        <a:p>
          <a:endParaRPr lang="en-US"/>
        </a:p>
      </dgm:t>
    </dgm:pt>
    <dgm:pt modelId="{7B2CC9D4-66E6-45DD-BF07-B4FE0F1804C7}" type="sibTrans" cxnId="{0F9FE19A-6B58-4C53-9C6B-DAA3F1D67DE5}">
      <dgm:prSet/>
      <dgm:spPr/>
      <dgm:t>
        <a:bodyPr/>
        <a:lstStyle/>
        <a:p>
          <a:endParaRPr lang="en-US"/>
        </a:p>
      </dgm:t>
    </dgm:pt>
    <dgm:pt modelId="{7BCF54A2-77F2-4EDC-926B-F6DBD3CCD0E4}">
      <dgm:prSet/>
      <dgm:spPr/>
      <dgm:t>
        <a:bodyPr/>
        <a:lstStyle/>
        <a:p>
          <a:r>
            <a:rPr lang="en-IE"/>
            <a:t>Expensive </a:t>
          </a:r>
          <a:endParaRPr lang="en-US"/>
        </a:p>
      </dgm:t>
    </dgm:pt>
    <dgm:pt modelId="{6981821B-A671-4C08-952A-84A61285ECA4}" type="parTrans" cxnId="{0096FE96-BDEF-49FF-9055-73CD61C43ED6}">
      <dgm:prSet/>
      <dgm:spPr/>
      <dgm:t>
        <a:bodyPr/>
        <a:lstStyle/>
        <a:p>
          <a:endParaRPr lang="en-US"/>
        </a:p>
      </dgm:t>
    </dgm:pt>
    <dgm:pt modelId="{870EE277-48E6-42B5-BAD2-D86EDCACC5C4}" type="sibTrans" cxnId="{0096FE96-BDEF-49FF-9055-73CD61C43ED6}">
      <dgm:prSet/>
      <dgm:spPr/>
      <dgm:t>
        <a:bodyPr/>
        <a:lstStyle/>
        <a:p>
          <a:endParaRPr lang="en-US"/>
        </a:p>
      </dgm:t>
    </dgm:pt>
    <dgm:pt modelId="{3A6C4BE2-C6AE-4839-A7A6-77C2F8CFF778}">
      <dgm:prSet/>
      <dgm:spPr/>
      <dgm:t>
        <a:bodyPr/>
        <a:lstStyle/>
        <a:p>
          <a:r>
            <a:rPr lang="en-IE"/>
            <a:t>Not all can afford</a:t>
          </a:r>
          <a:endParaRPr lang="en-US"/>
        </a:p>
      </dgm:t>
    </dgm:pt>
    <dgm:pt modelId="{1C24B760-B604-4504-A615-8809F8BAA738}" type="parTrans" cxnId="{BBFAD58B-BEBC-441A-AD78-403EEABB3B64}">
      <dgm:prSet/>
      <dgm:spPr/>
      <dgm:t>
        <a:bodyPr/>
        <a:lstStyle/>
        <a:p>
          <a:endParaRPr lang="en-US"/>
        </a:p>
      </dgm:t>
    </dgm:pt>
    <dgm:pt modelId="{EED54289-73A0-4C15-ADA3-71F68548452C}" type="sibTrans" cxnId="{BBFAD58B-BEBC-441A-AD78-403EEABB3B64}">
      <dgm:prSet/>
      <dgm:spPr/>
      <dgm:t>
        <a:bodyPr/>
        <a:lstStyle/>
        <a:p>
          <a:endParaRPr lang="en-US"/>
        </a:p>
      </dgm:t>
    </dgm:pt>
    <dgm:pt modelId="{E4B86422-D37D-49A6-B66B-809AEB28A5B7}">
      <dgm:prSet/>
      <dgm:spPr/>
      <dgm:t>
        <a:bodyPr/>
        <a:lstStyle/>
        <a:p>
          <a:pPr>
            <a:defRPr b="1"/>
          </a:pPr>
          <a:r>
            <a:rPr lang="en-IE" dirty="0"/>
            <a:t>Machine Learning for predicting </a:t>
          </a:r>
          <a:r>
            <a:rPr lang="en-GB" dirty="0"/>
            <a:t>Parkinson’s disease</a:t>
          </a:r>
          <a:endParaRPr lang="en-US" dirty="0"/>
        </a:p>
      </dgm:t>
    </dgm:pt>
    <dgm:pt modelId="{38F57D92-DFBF-4134-A89D-C025383873C1}" type="parTrans" cxnId="{977C7C82-F217-43DB-AD20-0A000650771F}">
      <dgm:prSet/>
      <dgm:spPr/>
      <dgm:t>
        <a:bodyPr/>
        <a:lstStyle/>
        <a:p>
          <a:endParaRPr lang="en-US"/>
        </a:p>
      </dgm:t>
    </dgm:pt>
    <dgm:pt modelId="{CBA58B74-36A2-4181-BDF2-FDF15E5892B0}" type="sibTrans" cxnId="{977C7C82-F217-43DB-AD20-0A000650771F}">
      <dgm:prSet/>
      <dgm:spPr/>
      <dgm:t>
        <a:bodyPr/>
        <a:lstStyle/>
        <a:p>
          <a:endParaRPr lang="en-US"/>
        </a:p>
      </dgm:t>
    </dgm:pt>
    <dgm:pt modelId="{BACD69BD-8B30-48ED-A3C4-94B9DD1516F7}">
      <dgm:prSet/>
      <dgm:spPr/>
      <dgm:t>
        <a:bodyPr/>
        <a:lstStyle/>
        <a:p>
          <a:r>
            <a:rPr lang="en-GB"/>
            <a:t>Vocal feature change is an earliest characteristic of Parkinson’s disease</a:t>
          </a:r>
          <a:endParaRPr lang="en-US"/>
        </a:p>
      </dgm:t>
    </dgm:pt>
    <dgm:pt modelId="{AA009A6F-DDDB-4A81-A20E-B34DFD1B319E}" type="parTrans" cxnId="{5E421E7F-3EED-4489-9FB1-4ABAA2B1ABAD}">
      <dgm:prSet/>
      <dgm:spPr/>
      <dgm:t>
        <a:bodyPr/>
        <a:lstStyle/>
        <a:p>
          <a:endParaRPr lang="en-US"/>
        </a:p>
      </dgm:t>
    </dgm:pt>
    <dgm:pt modelId="{670C6C8E-E879-43D2-B81D-51A9FE384E4C}" type="sibTrans" cxnId="{5E421E7F-3EED-4489-9FB1-4ABAA2B1ABAD}">
      <dgm:prSet/>
      <dgm:spPr/>
      <dgm:t>
        <a:bodyPr/>
        <a:lstStyle/>
        <a:p>
          <a:endParaRPr lang="en-US"/>
        </a:p>
      </dgm:t>
    </dgm:pt>
    <dgm:pt modelId="{A50B6399-AC8D-460E-964A-C8688A2AC2BD}">
      <dgm:prSet/>
      <dgm:spPr/>
      <dgm:t>
        <a:bodyPr/>
        <a:lstStyle/>
        <a:p>
          <a:r>
            <a:rPr lang="en-GB"/>
            <a:t>Inexpensive </a:t>
          </a:r>
          <a:endParaRPr lang="en-US"/>
        </a:p>
      </dgm:t>
    </dgm:pt>
    <dgm:pt modelId="{3F77B562-12E8-4BFF-8698-BB2B76932CE7}" type="parTrans" cxnId="{7248DA51-CF4B-4E31-95F8-F00BE2ED6DDD}">
      <dgm:prSet/>
      <dgm:spPr/>
      <dgm:t>
        <a:bodyPr/>
        <a:lstStyle/>
        <a:p>
          <a:endParaRPr lang="en-US"/>
        </a:p>
      </dgm:t>
    </dgm:pt>
    <dgm:pt modelId="{8F9A4114-A7F8-4A6C-A68D-97CB3BA42BCE}" type="sibTrans" cxnId="{7248DA51-CF4B-4E31-95F8-F00BE2ED6DDD}">
      <dgm:prSet/>
      <dgm:spPr/>
      <dgm:t>
        <a:bodyPr/>
        <a:lstStyle/>
        <a:p>
          <a:endParaRPr lang="en-US"/>
        </a:p>
      </dgm:t>
    </dgm:pt>
    <dgm:pt modelId="{C8078918-CBEC-4D30-AF9E-99F823186D5D}">
      <dgm:prSet/>
      <dgm:spPr/>
      <dgm:t>
        <a:bodyPr/>
        <a:lstStyle/>
        <a:p>
          <a:r>
            <a:rPr lang="en-IE"/>
            <a:t>Affordable</a:t>
          </a:r>
          <a:endParaRPr lang="en-US"/>
        </a:p>
      </dgm:t>
    </dgm:pt>
    <dgm:pt modelId="{D3DCC26E-B991-4D59-87DE-7AF92D35E40F}" type="parTrans" cxnId="{0919DB69-0CA1-4EAC-A1AF-7A6E00F3778C}">
      <dgm:prSet/>
      <dgm:spPr/>
      <dgm:t>
        <a:bodyPr/>
        <a:lstStyle/>
        <a:p>
          <a:endParaRPr lang="en-US"/>
        </a:p>
      </dgm:t>
    </dgm:pt>
    <dgm:pt modelId="{BFA7084A-8AFC-4C36-9D80-0DA6EF810411}" type="sibTrans" cxnId="{0919DB69-0CA1-4EAC-A1AF-7A6E00F3778C}">
      <dgm:prSet/>
      <dgm:spPr/>
      <dgm:t>
        <a:bodyPr/>
        <a:lstStyle/>
        <a:p>
          <a:endParaRPr lang="en-US"/>
        </a:p>
      </dgm:t>
    </dgm:pt>
    <dgm:pt modelId="{454AD8FE-E121-4490-9684-9F7ADCD939FC}" type="pres">
      <dgm:prSet presAssocID="{4D447B2C-7855-4700-800E-6F7F9D00DEA0}" presName="Name0" presStyleCnt="0">
        <dgm:presLayoutVars>
          <dgm:dir/>
          <dgm:animLvl val="lvl"/>
          <dgm:resizeHandles val="exact"/>
        </dgm:presLayoutVars>
      </dgm:prSet>
      <dgm:spPr/>
    </dgm:pt>
    <dgm:pt modelId="{3FA6B02E-50C1-42CD-8385-9AF561F5EA22}" type="pres">
      <dgm:prSet presAssocID="{E7D4EF88-C227-4FFE-8100-6281F322F684}" presName="vertFlow" presStyleCnt="0"/>
      <dgm:spPr/>
    </dgm:pt>
    <dgm:pt modelId="{C8E9F2EA-287D-4376-AF8C-62EB8A58D058}" type="pres">
      <dgm:prSet presAssocID="{E7D4EF88-C227-4FFE-8100-6281F322F684}" presName="header" presStyleLbl="node1" presStyleIdx="0" presStyleCnt="2"/>
      <dgm:spPr/>
    </dgm:pt>
    <dgm:pt modelId="{FA635DBA-075A-4C9F-9960-B11A954FBEA0}" type="pres">
      <dgm:prSet presAssocID="{C862F0A1-B9DA-4F73-BD5C-0556B664EF85}" presName="parTrans" presStyleLbl="sibTrans2D1" presStyleIdx="0" presStyleCnt="6"/>
      <dgm:spPr/>
    </dgm:pt>
    <dgm:pt modelId="{2510D1A2-FC91-42DE-BBF8-55EBA93C319A}" type="pres">
      <dgm:prSet presAssocID="{B8097DDB-0188-40AE-B94E-FEA027B4EBCC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9F1ABA32-BF2E-4599-AD5B-844797EA34F9}" type="pres">
      <dgm:prSet presAssocID="{7B2CC9D4-66E6-45DD-BF07-B4FE0F1804C7}" presName="sibTrans" presStyleLbl="sibTrans2D1" presStyleIdx="1" presStyleCnt="6"/>
      <dgm:spPr/>
    </dgm:pt>
    <dgm:pt modelId="{79B02C91-48C2-47FF-83C7-1FF0B2EC8292}" type="pres">
      <dgm:prSet presAssocID="{7BCF54A2-77F2-4EDC-926B-F6DBD3CCD0E4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B80F040F-D48C-4E1C-A445-297C33F65F69}" type="pres">
      <dgm:prSet presAssocID="{870EE277-48E6-42B5-BAD2-D86EDCACC5C4}" presName="sibTrans" presStyleLbl="sibTrans2D1" presStyleIdx="2" presStyleCnt="6"/>
      <dgm:spPr/>
    </dgm:pt>
    <dgm:pt modelId="{A486DDA6-2031-4E47-9EB6-BF81419FD5F9}" type="pres">
      <dgm:prSet presAssocID="{3A6C4BE2-C6AE-4839-A7A6-77C2F8CFF778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062BFB6A-5604-449D-8362-DD9ACD2A6514}" type="pres">
      <dgm:prSet presAssocID="{E7D4EF88-C227-4FFE-8100-6281F322F684}" presName="hSp" presStyleCnt="0"/>
      <dgm:spPr/>
    </dgm:pt>
    <dgm:pt modelId="{E8FCDBBC-88EB-465E-930F-B7BC030B8B79}" type="pres">
      <dgm:prSet presAssocID="{E4B86422-D37D-49A6-B66B-809AEB28A5B7}" presName="vertFlow" presStyleCnt="0"/>
      <dgm:spPr/>
    </dgm:pt>
    <dgm:pt modelId="{546C45CD-2214-46AE-9DF3-A9D6CDDEF485}" type="pres">
      <dgm:prSet presAssocID="{E4B86422-D37D-49A6-B66B-809AEB28A5B7}" presName="header" presStyleLbl="node1" presStyleIdx="1" presStyleCnt="2"/>
      <dgm:spPr/>
    </dgm:pt>
    <dgm:pt modelId="{1F979E39-8061-406D-B3B4-AB3F75B9AD42}" type="pres">
      <dgm:prSet presAssocID="{AA009A6F-DDDB-4A81-A20E-B34DFD1B319E}" presName="parTrans" presStyleLbl="sibTrans2D1" presStyleIdx="3" presStyleCnt="6"/>
      <dgm:spPr/>
    </dgm:pt>
    <dgm:pt modelId="{B69EC0B5-4E84-4455-948B-820BFECDD593}" type="pres">
      <dgm:prSet presAssocID="{BACD69BD-8B30-48ED-A3C4-94B9DD1516F7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C3739FCF-868C-43B2-845B-4A54EE4E889A}" type="pres">
      <dgm:prSet presAssocID="{670C6C8E-E879-43D2-B81D-51A9FE384E4C}" presName="sibTrans" presStyleLbl="sibTrans2D1" presStyleIdx="4" presStyleCnt="6"/>
      <dgm:spPr/>
    </dgm:pt>
    <dgm:pt modelId="{622D60E2-F624-4CE1-B6F0-75A9103666BA}" type="pres">
      <dgm:prSet presAssocID="{A50B6399-AC8D-460E-964A-C8688A2AC2BD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9F38EBE9-2F46-4A35-BFA3-D6C412F7A996}" type="pres">
      <dgm:prSet presAssocID="{8F9A4114-A7F8-4A6C-A68D-97CB3BA42BCE}" presName="sibTrans" presStyleLbl="sibTrans2D1" presStyleIdx="5" presStyleCnt="6"/>
      <dgm:spPr/>
    </dgm:pt>
    <dgm:pt modelId="{655148F3-BAD0-480E-A8A2-C78E9053584F}" type="pres">
      <dgm:prSet presAssocID="{C8078918-CBEC-4D30-AF9E-99F823186D5D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3E2E5015-6BE5-485E-BB9F-E44D7D01D902}" type="presOf" srcId="{A50B6399-AC8D-460E-964A-C8688A2AC2BD}" destId="{622D60E2-F624-4CE1-B6F0-75A9103666BA}" srcOrd="0" destOrd="0" presId="urn:microsoft.com/office/officeart/2005/8/layout/lProcess1"/>
    <dgm:cxn modelId="{094E9D18-868D-4480-BB9B-27681169D457}" type="presOf" srcId="{E4B86422-D37D-49A6-B66B-809AEB28A5B7}" destId="{546C45CD-2214-46AE-9DF3-A9D6CDDEF485}" srcOrd="0" destOrd="0" presId="urn:microsoft.com/office/officeart/2005/8/layout/lProcess1"/>
    <dgm:cxn modelId="{CB6F755D-A357-4C17-B196-8410E8698A8C}" type="presOf" srcId="{C8078918-CBEC-4D30-AF9E-99F823186D5D}" destId="{655148F3-BAD0-480E-A8A2-C78E9053584F}" srcOrd="0" destOrd="0" presId="urn:microsoft.com/office/officeart/2005/8/layout/lProcess1"/>
    <dgm:cxn modelId="{0919DB69-0CA1-4EAC-A1AF-7A6E00F3778C}" srcId="{E4B86422-D37D-49A6-B66B-809AEB28A5B7}" destId="{C8078918-CBEC-4D30-AF9E-99F823186D5D}" srcOrd="2" destOrd="0" parTransId="{D3DCC26E-B991-4D59-87DE-7AF92D35E40F}" sibTransId="{BFA7084A-8AFC-4C36-9D80-0DA6EF810411}"/>
    <dgm:cxn modelId="{7248DA51-CF4B-4E31-95F8-F00BE2ED6DDD}" srcId="{E4B86422-D37D-49A6-B66B-809AEB28A5B7}" destId="{A50B6399-AC8D-460E-964A-C8688A2AC2BD}" srcOrd="1" destOrd="0" parTransId="{3F77B562-12E8-4BFF-8698-BB2B76932CE7}" sibTransId="{8F9A4114-A7F8-4A6C-A68D-97CB3BA42BCE}"/>
    <dgm:cxn modelId="{1334FE78-34B1-4A9F-B5E3-F6A6B54EA503}" type="presOf" srcId="{4D447B2C-7855-4700-800E-6F7F9D00DEA0}" destId="{454AD8FE-E121-4490-9684-9F7ADCD939FC}" srcOrd="0" destOrd="0" presId="urn:microsoft.com/office/officeart/2005/8/layout/lProcess1"/>
    <dgm:cxn modelId="{84EC9979-41AA-4485-AD1D-739AF1178B00}" type="presOf" srcId="{3A6C4BE2-C6AE-4839-A7A6-77C2F8CFF778}" destId="{A486DDA6-2031-4E47-9EB6-BF81419FD5F9}" srcOrd="0" destOrd="0" presId="urn:microsoft.com/office/officeart/2005/8/layout/lProcess1"/>
    <dgm:cxn modelId="{5E421E7F-3EED-4489-9FB1-4ABAA2B1ABAD}" srcId="{E4B86422-D37D-49A6-B66B-809AEB28A5B7}" destId="{BACD69BD-8B30-48ED-A3C4-94B9DD1516F7}" srcOrd="0" destOrd="0" parTransId="{AA009A6F-DDDB-4A81-A20E-B34DFD1B319E}" sibTransId="{670C6C8E-E879-43D2-B81D-51A9FE384E4C}"/>
    <dgm:cxn modelId="{977C7C82-F217-43DB-AD20-0A000650771F}" srcId="{4D447B2C-7855-4700-800E-6F7F9D00DEA0}" destId="{E4B86422-D37D-49A6-B66B-809AEB28A5B7}" srcOrd="1" destOrd="0" parTransId="{38F57D92-DFBF-4134-A89D-C025383873C1}" sibTransId="{CBA58B74-36A2-4181-BDF2-FDF15E5892B0}"/>
    <dgm:cxn modelId="{DBC63088-9BE7-462D-9D3E-7A1D56C0495C}" srcId="{4D447B2C-7855-4700-800E-6F7F9D00DEA0}" destId="{E7D4EF88-C227-4FFE-8100-6281F322F684}" srcOrd="0" destOrd="0" parTransId="{17384A73-4F10-44F8-BC90-12460C9FC85C}" sibTransId="{A8D4B513-A467-4123-8F53-CF0CC7E14173}"/>
    <dgm:cxn modelId="{AF2F648B-B504-4A1B-A7FB-4CDB4264172E}" type="presOf" srcId="{C862F0A1-B9DA-4F73-BD5C-0556B664EF85}" destId="{FA635DBA-075A-4C9F-9960-B11A954FBEA0}" srcOrd="0" destOrd="0" presId="urn:microsoft.com/office/officeart/2005/8/layout/lProcess1"/>
    <dgm:cxn modelId="{BBFAD58B-BEBC-441A-AD78-403EEABB3B64}" srcId="{E7D4EF88-C227-4FFE-8100-6281F322F684}" destId="{3A6C4BE2-C6AE-4839-A7A6-77C2F8CFF778}" srcOrd="2" destOrd="0" parTransId="{1C24B760-B604-4504-A615-8809F8BAA738}" sibTransId="{EED54289-73A0-4C15-ADA3-71F68548452C}"/>
    <dgm:cxn modelId="{9347A092-EC91-4F41-94E7-81997C0F1C7A}" type="presOf" srcId="{E7D4EF88-C227-4FFE-8100-6281F322F684}" destId="{C8E9F2EA-287D-4376-AF8C-62EB8A58D058}" srcOrd="0" destOrd="0" presId="urn:microsoft.com/office/officeart/2005/8/layout/lProcess1"/>
    <dgm:cxn modelId="{0096FE96-BDEF-49FF-9055-73CD61C43ED6}" srcId="{E7D4EF88-C227-4FFE-8100-6281F322F684}" destId="{7BCF54A2-77F2-4EDC-926B-F6DBD3CCD0E4}" srcOrd="1" destOrd="0" parTransId="{6981821B-A671-4C08-952A-84A61285ECA4}" sibTransId="{870EE277-48E6-42B5-BAD2-D86EDCACC5C4}"/>
    <dgm:cxn modelId="{0F9FE19A-6B58-4C53-9C6B-DAA3F1D67DE5}" srcId="{E7D4EF88-C227-4FFE-8100-6281F322F684}" destId="{B8097DDB-0188-40AE-B94E-FEA027B4EBCC}" srcOrd="0" destOrd="0" parTransId="{C862F0A1-B9DA-4F73-BD5C-0556B664EF85}" sibTransId="{7B2CC9D4-66E6-45DD-BF07-B4FE0F1804C7}"/>
    <dgm:cxn modelId="{B03D62B0-CE1C-421C-8DB0-E97707C79891}" type="presOf" srcId="{7BCF54A2-77F2-4EDC-926B-F6DBD3CCD0E4}" destId="{79B02C91-48C2-47FF-83C7-1FF0B2EC8292}" srcOrd="0" destOrd="0" presId="urn:microsoft.com/office/officeart/2005/8/layout/lProcess1"/>
    <dgm:cxn modelId="{277DEDB1-FCB0-470B-A8EE-EDE8321B03DD}" type="presOf" srcId="{870EE277-48E6-42B5-BAD2-D86EDCACC5C4}" destId="{B80F040F-D48C-4E1C-A445-297C33F65F69}" srcOrd="0" destOrd="0" presId="urn:microsoft.com/office/officeart/2005/8/layout/lProcess1"/>
    <dgm:cxn modelId="{3F7CA5B4-4632-43F8-8CD9-7C849BC013C9}" type="presOf" srcId="{AA009A6F-DDDB-4A81-A20E-B34DFD1B319E}" destId="{1F979E39-8061-406D-B3B4-AB3F75B9AD42}" srcOrd="0" destOrd="0" presId="urn:microsoft.com/office/officeart/2005/8/layout/lProcess1"/>
    <dgm:cxn modelId="{825AF0C5-B5C2-4E36-BDE2-372CB964159C}" type="presOf" srcId="{670C6C8E-E879-43D2-B81D-51A9FE384E4C}" destId="{C3739FCF-868C-43B2-845B-4A54EE4E889A}" srcOrd="0" destOrd="0" presId="urn:microsoft.com/office/officeart/2005/8/layout/lProcess1"/>
    <dgm:cxn modelId="{6F19B7CB-058C-41B8-BA76-F2E7F6A1239C}" type="presOf" srcId="{BACD69BD-8B30-48ED-A3C4-94B9DD1516F7}" destId="{B69EC0B5-4E84-4455-948B-820BFECDD593}" srcOrd="0" destOrd="0" presId="urn:microsoft.com/office/officeart/2005/8/layout/lProcess1"/>
    <dgm:cxn modelId="{723AE6D5-E9F3-46E5-B8F2-799E9A041C71}" type="presOf" srcId="{8F9A4114-A7F8-4A6C-A68D-97CB3BA42BCE}" destId="{9F38EBE9-2F46-4A35-BFA3-D6C412F7A996}" srcOrd="0" destOrd="0" presId="urn:microsoft.com/office/officeart/2005/8/layout/lProcess1"/>
    <dgm:cxn modelId="{C03988F6-54FC-42BB-871E-F6D81554DBDA}" type="presOf" srcId="{7B2CC9D4-66E6-45DD-BF07-B4FE0F1804C7}" destId="{9F1ABA32-BF2E-4599-AD5B-844797EA34F9}" srcOrd="0" destOrd="0" presId="urn:microsoft.com/office/officeart/2005/8/layout/lProcess1"/>
    <dgm:cxn modelId="{491765FE-967F-474D-A59F-9B1920E0AB9C}" type="presOf" srcId="{B8097DDB-0188-40AE-B94E-FEA027B4EBCC}" destId="{2510D1A2-FC91-42DE-BBF8-55EBA93C319A}" srcOrd="0" destOrd="0" presId="urn:microsoft.com/office/officeart/2005/8/layout/lProcess1"/>
    <dgm:cxn modelId="{F764C184-D3BC-40C9-A9FD-09EB6A924F8D}" type="presParOf" srcId="{454AD8FE-E121-4490-9684-9F7ADCD939FC}" destId="{3FA6B02E-50C1-42CD-8385-9AF561F5EA22}" srcOrd="0" destOrd="0" presId="urn:microsoft.com/office/officeart/2005/8/layout/lProcess1"/>
    <dgm:cxn modelId="{3BF2B895-B3A0-45D7-BA4A-157C281605DB}" type="presParOf" srcId="{3FA6B02E-50C1-42CD-8385-9AF561F5EA22}" destId="{C8E9F2EA-287D-4376-AF8C-62EB8A58D058}" srcOrd="0" destOrd="0" presId="urn:microsoft.com/office/officeart/2005/8/layout/lProcess1"/>
    <dgm:cxn modelId="{774C7866-3EF7-4B81-84E5-8D4C7CBD18B5}" type="presParOf" srcId="{3FA6B02E-50C1-42CD-8385-9AF561F5EA22}" destId="{FA635DBA-075A-4C9F-9960-B11A954FBEA0}" srcOrd="1" destOrd="0" presId="urn:microsoft.com/office/officeart/2005/8/layout/lProcess1"/>
    <dgm:cxn modelId="{163A0929-1784-4F65-8BAB-6722B7B16BDE}" type="presParOf" srcId="{3FA6B02E-50C1-42CD-8385-9AF561F5EA22}" destId="{2510D1A2-FC91-42DE-BBF8-55EBA93C319A}" srcOrd="2" destOrd="0" presId="urn:microsoft.com/office/officeart/2005/8/layout/lProcess1"/>
    <dgm:cxn modelId="{A4D8D237-8E59-4F27-831E-558BD63E4CBD}" type="presParOf" srcId="{3FA6B02E-50C1-42CD-8385-9AF561F5EA22}" destId="{9F1ABA32-BF2E-4599-AD5B-844797EA34F9}" srcOrd="3" destOrd="0" presId="urn:microsoft.com/office/officeart/2005/8/layout/lProcess1"/>
    <dgm:cxn modelId="{7F2EBC3D-2B11-4D6E-B65F-DA6C674293F0}" type="presParOf" srcId="{3FA6B02E-50C1-42CD-8385-9AF561F5EA22}" destId="{79B02C91-48C2-47FF-83C7-1FF0B2EC8292}" srcOrd="4" destOrd="0" presId="urn:microsoft.com/office/officeart/2005/8/layout/lProcess1"/>
    <dgm:cxn modelId="{25573E8F-4399-433E-9790-933F1567B0A0}" type="presParOf" srcId="{3FA6B02E-50C1-42CD-8385-9AF561F5EA22}" destId="{B80F040F-D48C-4E1C-A445-297C33F65F69}" srcOrd="5" destOrd="0" presId="urn:microsoft.com/office/officeart/2005/8/layout/lProcess1"/>
    <dgm:cxn modelId="{8A0EC566-02BC-4017-ACEE-8C22E39F999D}" type="presParOf" srcId="{3FA6B02E-50C1-42CD-8385-9AF561F5EA22}" destId="{A486DDA6-2031-4E47-9EB6-BF81419FD5F9}" srcOrd="6" destOrd="0" presId="urn:microsoft.com/office/officeart/2005/8/layout/lProcess1"/>
    <dgm:cxn modelId="{059361DC-973D-4002-87F1-BEB3AACB5C01}" type="presParOf" srcId="{454AD8FE-E121-4490-9684-9F7ADCD939FC}" destId="{062BFB6A-5604-449D-8362-DD9ACD2A6514}" srcOrd="1" destOrd="0" presId="urn:microsoft.com/office/officeart/2005/8/layout/lProcess1"/>
    <dgm:cxn modelId="{52B502BA-BF62-4EAC-A338-CA3C69FF71C5}" type="presParOf" srcId="{454AD8FE-E121-4490-9684-9F7ADCD939FC}" destId="{E8FCDBBC-88EB-465E-930F-B7BC030B8B79}" srcOrd="2" destOrd="0" presId="urn:microsoft.com/office/officeart/2005/8/layout/lProcess1"/>
    <dgm:cxn modelId="{1D0ADC0A-1125-4DC2-B7E0-C98977508590}" type="presParOf" srcId="{E8FCDBBC-88EB-465E-930F-B7BC030B8B79}" destId="{546C45CD-2214-46AE-9DF3-A9D6CDDEF485}" srcOrd="0" destOrd="0" presId="urn:microsoft.com/office/officeart/2005/8/layout/lProcess1"/>
    <dgm:cxn modelId="{ADD17C2B-A545-489E-B9C4-AEAF34017015}" type="presParOf" srcId="{E8FCDBBC-88EB-465E-930F-B7BC030B8B79}" destId="{1F979E39-8061-406D-B3B4-AB3F75B9AD42}" srcOrd="1" destOrd="0" presId="urn:microsoft.com/office/officeart/2005/8/layout/lProcess1"/>
    <dgm:cxn modelId="{BC33CAF8-65BA-4A9A-9678-B22BFF699F6E}" type="presParOf" srcId="{E8FCDBBC-88EB-465E-930F-B7BC030B8B79}" destId="{B69EC0B5-4E84-4455-948B-820BFECDD593}" srcOrd="2" destOrd="0" presId="urn:microsoft.com/office/officeart/2005/8/layout/lProcess1"/>
    <dgm:cxn modelId="{61D7BFD2-E4A5-495C-8BD1-72D83D552B95}" type="presParOf" srcId="{E8FCDBBC-88EB-465E-930F-B7BC030B8B79}" destId="{C3739FCF-868C-43B2-845B-4A54EE4E889A}" srcOrd="3" destOrd="0" presId="urn:microsoft.com/office/officeart/2005/8/layout/lProcess1"/>
    <dgm:cxn modelId="{33F37320-DD56-4CCC-B3F4-30846360BD4F}" type="presParOf" srcId="{E8FCDBBC-88EB-465E-930F-B7BC030B8B79}" destId="{622D60E2-F624-4CE1-B6F0-75A9103666BA}" srcOrd="4" destOrd="0" presId="urn:microsoft.com/office/officeart/2005/8/layout/lProcess1"/>
    <dgm:cxn modelId="{BEFE39D4-5CE0-4164-8DCC-FFEA2C184AC6}" type="presParOf" srcId="{E8FCDBBC-88EB-465E-930F-B7BC030B8B79}" destId="{9F38EBE9-2F46-4A35-BFA3-D6C412F7A996}" srcOrd="5" destOrd="0" presId="urn:microsoft.com/office/officeart/2005/8/layout/lProcess1"/>
    <dgm:cxn modelId="{09D849EC-2E50-4400-AE86-C9FB0E0309BC}" type="presParOf" srcId="{E8FCDBBC-88EB-465E-930F-B7BC030B8B79}" destId="{655148F3-BAD0-480E-A8A2-C78E9053584F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BD1BC2-C68E-4E10-80FB-3A9A1E93B17C}" type="doc">
      <dgm:prSet loTypeId="urn:microsoft.com/office/officeart/2005/8/layout/hList7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77CCF6-0A80-496B-823C-B7A1BCE61DDB}">
      <dgm:prSet/>
      <dgm:spPr/>
      <dgm:t>
        <a:bodyPr/>
        <a:lstStyle/>
        <a:p>
          <a:r>
            <a:rPr lang="en-IE" dirty="0"/>
            <a:t>Extraction of Audio features </a:t>
          </a:r>
          <a:endParaRPr lang="en-US" dirty="0"/>
        </a:p>
      </dgm:t>
    </dgm:pt>
    <dgm:pt modelId="{BCC449C8-F821-44CE-8A55-F80287D4E6FA}" type="parTrans" cxnId="{45EE9637-CBE3-4E3E-9064-721F01AD2B9E}">
      <dgm:prSet/>
      <dgm:spPr/>
      <dgm:t>
        <a:bodyPr/>
        <a:lstStyle/>
        <a:p>
          <a:endParaRPr lang="en-US"/>
        </a:p>
      </dgm:t>
    </dgm:pt>
    <dgm:pt modelId="{E2A00CBC-08AF-4837-8C81-8ED6FED543C1}" type="sibTrans" cxnId="{45EE9637-CBE3-4E3E-9064-721F01AD2B9E}">
      <dgm:prSet/>
      <dgm:spPr/>
      <dgm:t>
        <a:bodyPr/>
        <a:lstStyle/>
        <a:p>
          <a:endParaRPr lang="en-US"/>
        </a:p>
      </dgm:t>
    </dgm:pt>
    <dgm:pt modelId="{4455A406-0284-4340-A753-99F0650587B3}">
      <dgm:prSet/>
      <dgm:spPr/>
      <dgm:t>
        <a:bodyPr/>
        <a:lstStyle/>
        <a:p>
          <a:r>
            <a:rPr lang="en-IE" dirty="0"/>
            <a:t>Outperforming Algorithm</a:t>
          </a:r>
          <a:endParaRPr lang="en-US" dirty="0"/>
        </a:p>
      </dgm:t>
    </dgm:pt>
    <dgm:pt modelId="{428A1E1B-9F5B-4E68-9DE1-54F2126560FB}" type="parTrans" cxnId="{9EC74CB0-DC8D-4D64-89E3-001601D35563}">
      <dgm:prSet/>
      <dgm:spPr/>
      <dgm:t>
        <a:bodyPr/>
        <a:lstStyle/>
        <a:p>
          <a:endParaRPr lang="en-US"/>
        </a:p>
      </dgm:t>
    </dgm:pt>
    <dgm:pt modelId="{37095598-31C1-4C32-991F-EC659D0E4889}" type="sibTrans" cxnId="{9EC74CB0-DC8D-4D64-89E3-001601D35563}">
      <dgm:prSet/>
      <dgm:spPr/>
      <dgm:t>
        <a:bodyPr/>
        <a:lstStyle/>
        <a:p>
          <a:endParaRPr lang="en-US"/>
        </a:p>
      </dgm:t>
    </dgm:pt>
    <dgm:pt modelId="{B10CBB2B-466B-479B-BF44-3C67C9706BA9}">
      <dgm:prSet/>
      <dgm:spPr/>
      <dgm:t>
        <a:bodyPr/>
        <a:lstStyle/>
        <a:p>
          <a:r>
            <a:rPr lang="en-IE"/>
            <a:t>Scope of growth</a:t>
          </a:r>
          <a:endParaRPr lang="en-US"/>
        </a:p>
      </dgm:t>
    </dgm:pt>
    <dgm:pt modelId="{4F729F62-4483-45C0-AC7E-3D7481BDFE3E}" type="parTrans" cxnId="{05E99099-E8E4-48F0-B04C-77C5E97E8EBE}">
      <dgm:prSet/>
      <dgm:spPr/>
      <dgm:t>
        <a:bodyPr/>
        <a:lstStyle/>
        <a:p>
          <a:endParaRPr lang="en-US"/>
        </a:p>
      </dgm:t>
    </dgm:pt>
    <dgm:pt modelId="{6FBF0437-CB2B-4866-97AD-78A07E9C597C}" type="sibTrans" cxnId="{05E99099-E8E4-48F0-B04C-77C5E97E8EBE}">
      <dgm:prSet/>
      <dgm:spPr/>
      <dgm:t>
        <a:bodyPr/>
        <a:lstStyle/>
        <a:p>
          <a:endParaRPr lang="en-US"/>
        </a:p>
      </dgm:t>
    </dgm:pt>
    <dgm:pt modelId="{AC44E96F-0329-4893-8D1B-6018F3ACC639}">
      <dgm:prSet/>
      <dgm:spPr/>
      <dgm:t>
        <a:bodyPr/>
        <a:lstStyle/>
        <a:p>
          <a:r>
            <a:rPr lang="en-IE" dirty="0"/>
            <a:t>Real time use </a:t>
          </a:r>
          <a:endParaRPr lang="en-US" dirty="0"/>
        </a:p>
      </dgm:t>
    </dgm:pt>
    <dgm:pt modelId="{FB31B722-404D-4A13-91AC-C4394040E049}" type="parTrans" cxnId="{9F19BFA9-4046-4D5F-8485-0E16EED0AFDD}">
      <dgm:prSet/>
      <dgm:spPr/>
      <dgm:t>
        <a:bodyPr/>
        <a:lstStyle/>
        <a:p>
          <a:endParaRPr lang="en-US"/>
        </a:p>
      </dgm:t>
    </dgm:pt>
    <dgm:pt modelId="{21750CE2-84AB-4BA5-AA20-AC0519E5DD0D}" type="sibTrans" cxnId="{9F19BFA9-4046-4D5F-8485-0E16EED0AFDD}">
      <dgm:prSet/>
      <dgm:spPr/>
      <dgm:t>
        <a:bodyPr/>
        <a:lstStyle/>
        <a:p>
          <a:endParaRPr lang="en-US"/>
        </a:p>
      </dgm:t>
    </dgm:pt>
    <dgm:pt modelId="{437154FA-1154-4505-8207-403FB96893A8}" type="pres">
      <dgm:prSet presAssocID="{40BD1BC2-C68E-4E10-80FB-3A9A1E93B17C}" presName="Name0" presStyleCnt="0">
        <dgm:presLayoutVars>
          <dgm:dir/>
          <dgm:resizeHandles val="exact"/>
        </dgm:presLayoutVars>
      </dgm:prSet>
      <dgm:spPr/>
    </dgm:pt>
    <dgm:pt modelId="{2828EC01-18CB-4A26-A5AD-FE78E658DDF2}" type="pres">
      <dgm:prSet presAssocID="{40BD1BC2-C68E-4E10-80FB-3A9A1E93B17C}" presName="fgShape" presStyleLbl="fgShp" presStyleIdx="0" presStyleCnt="1"/>
      <dgm:spPr/>
    </dgm:pt>
    <dgm:pt modelId="{17B10AF3-230F-4039-910D-883692EED06A}" type="pres">
      <dgm:prSet presAssocID="{40BD1BC2-C68E-4E10-80FB-3A9A1E93B17C}" presName="linComp" presStyleCnt="0"/>
      <dgm:spPr/>
    </dgm:pt>
    <dgm:pt modelId="{59167FFE-D412-459A-BC4D-77395464D7CE}" type="pres">
      <dgm:prSet presAssocID="{B977CCF6-0A80-496B-823C-B7A1BCE61DDB}" presName="compNode" presStyleCnt="0"/>
      <dgm:spPr/>
    </dgm:pt>
    <dgm:pt modelId="{5722B3A2-775D-46A7-B653-49655506F373}" type="pres">
      <dgm:prSet presAssocID="{B977CCF6-0A80-496B-823C-B7A1BCE61DDB}" presName="bkgdShape" presStyleLbl="node1" presStyleIdx="0" presStyleCnt="4"/>
      <dgm:spPr/>
    </dgm:pt>
    <dgm:pt modelId="{FD3C700A-12FC-4C5E-AB82-1B3CDD29B658}" type="pres">
      <dgm:prSet presAssocID="{B977CCF6-0A80-496B-823C-B7A1BCE61DDB}" presName="nodeTx" presStyleLbl="node1" presStyleIdx="0" presStyleCnt="4">
        <dgm:presLayoutVars>
          <dgm:bulletEnabled val="1"/>
        </dgm:presLayoutVars>
      </dgm:prSet>
      <dgm:spPr/>
    </dgm:pt>
    <dgm:pt modelId="{C7540AC8-4010-43C9-B998-0DEF162171E9}" type="pres">
      <dgm:prSet presAssocID="{B977CCF6-0A80-496B-823C-B7A1BCE61DDB}" presName="invisiNode" presStyleLbl="node1" presStyleIdx="0" presStyleCnt="4"/>
      <dgm:spPr/>
    </dgm:pt>
    <dgm:pt modelId="{A3157C6C-BB0D-43A6-9DBB-36E4610F919E}" type="pres">
      <dgm:prSet presAssocID="{B977CCF6-0A80-496B-823C-B7A1BCE61DD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15C7DEB4-DBA3-43D8-B1DD-EB399794DAA5}" type="pres">
      <dgm:prSet presAssocID="{E2A00CBC-08AF-4837-8C81-8ED6FED543C1}" presName="sibTrans" presStyleLbl="sibTrans2D1" presStyleIdx="0" presStyleCnt="0"/>
      <dgm:spPr/>
    </dgm:pt>
    <dgm:pt modelId="{E2764C41-FF30-49FC-B0B0-7D5DABD560B4}" type="pres">
      <dgm:prSet presAssocID="{4455A406-0284-4340-A753-99F0650587B3}" presName="compNode" presStyleCnt="0"/>
      <dgm:spPr/>
    </dgm:pt>
    <dgm:pt modelId="{7568B1CD-EC25-4819-BCC9-E4324C882A15}" type="pres">
      <dgm:prSet presAssocID="{4455A406-0284-4340-A753-99F0650587B3}" presName="bkgdShape" presStyleLbl="node1" presStyleIdx="1" presStyleCnt="4"/>
      <dgm:spPr/>
    </dgm:pt>
    <dgm:pt modelId="{247F75B9-EA8A-46F6-83C7-DC1ADF97F1AF}" type="pres">
      <dgm:prSet presAssocID="{4455A406-0284-4340-A753-99F0650587B3}" presName="nodeTx" presStyleLbl="node1" presStyleIdx="1" presStyleCnt="4">
        <dgm:presLayoutVars>
          <dgm:bulletEnabled val="1"/>
        </dgm:presLayoutVars>
      </dgm:prSet>
      <dgm:spPr/>
    </dgm:pt>
    <dgm:pt modelId="{28BBBE86-CB9E-4436-9F64-5E7678FEAA3D}" type="pres">
      <dgm:prSet presAssocID="{4455A406-0284-4340-A753-99F0650587B3}" presName="invisiNode" presStyleLbl="node1" presStyleIdx="1" presStyleCnt="4"/>
      <dgm:spPr/>
    </dgm:pt>
    <dgm:pt modelId="{006B0418-7803-4A2E-8D54-B6F28B94D384}" type="pres">
      <dgm:prSet presAssocID="{4455A406-0284-4340-A753-99F0650587B3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AD7B6CA-641F-480C-B1EF-37B9B1006CAA}" type="pres">
      <dgm:prSet presAssocID="{37095598-31C1-4C32-991F-EC659D0E4889}" presName="sibTrans" presStyleLbl="sibTrans2D1" presStyleIdx="0" presStyleCnt="0"/>
      <dgm:spPr/>
    </dgm:pt>
    <dgm:pt modelId="{D4B00E83-9CA5-4F84-B4EC-8E1CE2DDA4D2}" type="pres">
      <dgm:prSet presAssocID="{B10CBB2B-466B-479B-BF44-3C67C9706BA9}" presName="compNode" presStyleCnt="0"/>
      <dgm:spPr/>
    </dgm:pt>
    <dgm:pt modelId="{D1E4D366-92CE-4E71-AACD-D742AEC6771A}" type="pres">
      <dgm:prSet presAssocID="{B10CBB2B-466B-479B-BF44-3C67C9706BA9}" presName="bkgdShape" presStyleLbl="node1" presStyleIdx="2" presStyleCnt="4"/>
      <dgm:spPr/>
    </dgm:pt>
    <dgm:pt modelId="{620C6C44-C6CF-4BF5-B87D-285623EF033D}" type="pres">
      <dgm:prSet presAssocID="{B10CBB2B-466B-479B-BF44-3C67C9706BA9}" presName="nodeTx" presStyleLbl="node1" presStyleIdx="2" presStyleCnt="4">
        <dgm:presLayoutVars>
          <dgm:bulletEnabled val="1"/>
        </dgm:presLayoutVars>
      </dgm:prSet>
      <dgm:spPr/>
    </dgm:pt>
    <dgm:pt modelId="{F8E403D9-944D-4270-96E1-70F4946805FB}" type="pres">
      <dgm:prSet presAssocID="{B10CBB2B-466B-479B-BF44-3C67C9706BA9}" presName="invisiNode" presStyleLbl="node1" presStyleIdx="2" presStyleCnt="4"/>
      <dgm:spPr/>
    </dgm:pt>
    <dgm:pt modelId="{6EF306EE-9496-4D5E-B451-0933D65CA88C}" type="pres">
      <dgm:prSet presAssocID="{B10CBB2B-466B-479B-BF44-3C67C9706BA9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F2B06E4-7760-42C8-B2A2-C5D2DE7FA113}" type="pres">
      <dgm:prSet presAssocID="{6FBF0437-CB2B-4866-97AD-78A07E9C597C}" presName="sibTrans" presStyleLbl="sibTrans2D1" presStyleIdx="0" presStyleCnt="0"/>
      <dgm:spPr/>
    </dgm:pt>
    <dgm:pt modelId="{3FAF23C3-C2F6-48A9-887A-A3B38E30AA3C}" type="pres">
      <dgm:prSet presAssocID="{AC44E96F-0329-4893-8D1B-6018F3ACC639}" presName="compNode" presStyleCnt="0"/>
      <dgm:spPr/>
    </dgm:pt>
    <dgm:pt modelId="{9AEE09E7-27B9-4E58-B178-D2F068921D1A}" type="pres">
      <dgm:prSet presAssocID="{AC44E96F-0329-4893-8D1B-6018F3ACC639}" presName="bkgdShape" presStyleLbl="node1" presStyleIdx="3" presStyleCnt="4"/>
      <dgm:spPr/>
    </dgm:pt>
    <dgm:pt modelId="{5F16BCF5-7E0A-4732-BFF1-1134DE1B4ED9}" type="pres">
      <dgm:prSet presAssocID="{AC44E96F-0329-4893-8D1B-6018F3ACC639}" presName="nodeTx" presStyleLbl="node1" presStyleIdx="3" presStyleCnt="4">
        <dgm:presLayoutVars>
          <dgm:bulletEnabled val="1"/>
        </dgm:presLayoutVars>
      </dgm:prSet>
      <dgm:spPr/>
    </dgm:pt>
    <dgm:pt modelId="{CB5513ED-50FD-479C-ABB5-BACCC2F00131}" type="pres">
      <dgm:prSet presAssocID="{AC44E96F-0329-4893-8D1B-6018F3ACC639}" presName="invisiNode" presStyleLbl="node1" presStyleIdx="3" presStyleCnt="4"/>
      <dgm:spPr/>
    </dgm:pt>
    <dgm:pt modelId="{442AE744-F478-4739-A573-72B578A26E00}" type="pres">
      <dgm:prSet presAssocID="{AC44E96F-0329-4893-8D1B-6018F3ACC639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</dgm:ptLst>
  <dgm:cxnLst>
    <dgm:cxn modelId="{6ED3A400-096D-4C4F-B9DF-3F709BFD0A32}" type="presOf" srcId="{B10CBB2B-466B-479B-BF44-3C67C9706BA9}" destId="{620C6C44-C6CF-4BF5-B87D-285623EF033D}" srcOrd="1" destOrd="0" presId="urn:microsoft.com/office/officeart/2005/8/layout/hList7"/>
    <dgm:cxn modelId="{79676704-D026-4B4E-9D64-3E8B26DE23C9}" type="presOf" srcId="{E2A00CBC-08AF-4837-8C81-8ED6FED543C1}" destId="{15C7DEB4-DBA3-43D8-B1DD-EB399794DAA5}" srcOrd="0" destOrd="0" presId="urn:microsoft.com/office/officeart/2005/8/layout/hList7"/>
    <dgm:cxn modelId="{52F93C25-4ACD-4FA9-AA88-8EED20EEDA8F}" type="presOf" srcId="{B10CBB2B-466B-479B-BF44-3C67C9706BA9}" destId="{D1E4D366-92CE-4E71-AACD-D742AEC6771A}" srcOrd="0" destOrd="0" presId="urn:microsoft.com/office/officeart/2005/8/layout/hList7"/>
    <dgm:cxn modelId="{45EE9637-CBE3-4E3E-9064-721F01AD2B9E}" srcId="{40BD1BC2-C68E-4E10-80FB-3A9A1E93B17C}" destId="{B977CCF6-0A80-496B-823C-B7A1BCE61DDB}" srcOrd="0" destOrd="0" parTransId="{BCC449C8-F821-44CE-8A55-F80287D4E6FA}" sibTransId="{E2A00CBC-08AF-4837-8C81-8ED6FED543C1}"/>
    <dgm:cxn modelId="{09A66D73-27CD-47FE-96DE-6C3442262F05}" type="presOf" srcId="{AC44E96F-0329-4893-8D1B-6018F3ACC639}" destId="{5F16BCF5-7E0A-4732-BFF1-1134DE1B4ED9}" srcOrd="1" destOrd="0" presId="urn:microsoft.com/office/officeart/2005/8/layout/hList7"/>
    <dgm:cxn modelId="{D396C358-4D37-44B8-97BC-C06D15DFD70D}" type="presOf" srcId="{4455A406-0284-4340-A753-99F0650587B3}" destId="{7568B1CD-EC25-4819-BCC9-E4324C882A15}" srcOrd="0" destOrd="0" presId="urn:microsoft.com/office/officeart/2005/8/layout/hList7"/>
    <dgm:cxn modelId="{0E80E658-84A3-46F7-90DC-799887CBC9BC}" type="presOf" srcId="{B977CCF6-0A80-496B-823C-B7A1BCE61DDB}" destId="{FD3C700A-12FC-4C5E-AB82-1B3CDD29B658}" srcOrd="1" destOrd="0" presId="urn:microsoft.com/office/officeart/2005/8/layout/hList7"/>
    <dgm:cxn modelId="{D29A6D7F-EC78-4A9A-9D29-B0C2DB86B4C1}" type="presOf" srcId="{4455A406-0284-4340-A753-99F0650587B3}" destId="{247F75B9-EA8A-46F6-83C7-DC1ADF97F1AF}" srcOrd="1" destOrd="0" presId="urn:microsoft.com/office/officeart/2005/8/layout/hList7"/>
    <dgm:cxn modelId="{05E99099-E8E4-48F0-B04C-77C5E97E8EBE}" srcId="{40BD1BC2-C68E-4E10-80FB-3A9A1E93B17C}" destId="{B10CBB2B-466B-479B-BF44-3C67C9706BA9}" srcOrd="2" destOrd="0" parTransId="{4F729F62-4483-45C0-AC7E-3D7481BDFE3E}" sibTransId="{6FBF0437-CB2B-4866-97AD-78A07E9C597C}"/>
    <dgm:cxn modelId="{FD7007A5-7CCE-4DE8-A010-34E395350E13}" type="presOf" srcId="{B977CCF6-0A80-496B-823C-B7A1BCE61DDB}" destId="{5722B3A2-775D-46A7-B653-49655506F373}" srcOrd="0" destOrd="0" presId="urn:microsoft.com/office/officeart/2005/8/layout/hList7"/>
    <dgm:cxn modelId="{9F19BFA9-4046-4D5F-8485-0E16EED0AFDD}" srcId="{40BD1BC2-C68E-4E10-80FB-3A9A1E93B17C}" destId="{AC44E96F-0329-4893-8D1B-6018F3ACC639}" srcOrd="3" destOrd="0" parTransId="{FB31B722-404D-4A13-91AC-C4394040E049}" sibTransId="{21750CE2-84AB-4BA5-AA20-AC0519E5DD0D}"/>
    <dgm:cxn modelId="{A2BD7CAA-D031-4AB0-B7D5-AC24B3FB2EEC}" type="presOf" srcId="{6FBF0437-CB2B-4866-97AD-78A07E9C597C}" destId="{6F2B06E4-7760-42C8-B2A2-C5D2DE7FA113}" srcOrd="0" destOrd="0" presId="urn:microsoft.com/office/officeart/2005/8/layout/hList7"/>
    <dgm:cxn modelId="{9EC74CB0-DC8D-4D64-89E3-001601D35563}" srcId="{40BD1BC2-C68E-4E10-80FB-3A9A1E93B17C}" destId="{4455A406-0284-4340-A753-99F0650587B3}" srcOrd="1" destOrd="0" parTransId="{428A1E1B-9F5B-4E68-9DE1-54F2126560FB}" sibTransId="{37095598-31C1-4C32-991F-EC659D0E4889}"/>
    <dgm:cxn modelId="{A7057FBE-5027-4374-B224-C2D602F425F2}" type="presOf" srcId="{37095598-31C1-4C32-991F-EC659D0E4889}" destId="{FAD7B6CA-641F-480C-B1EF-37B9B1006CAA}" srcOrd="0" destOrd="0" presId="urn:microsoft.com/office/officeart/2005/8/layout/hList7"/>
    <dgm:cxn modelId="{73702CCE-04C1-4906-9BAE-EE7D3EB6F4F5}" type="presOf" srcId="{AC44E96F-0329-4893-8D1B-6018F3ACC639}" destId="{9AEE09E7-27B9-4E58-B178-D2F068921D1A}" srcOrd="0" destOrd="0" presId="urn:microsoft.com/office/officeart/2005/8/layout/hList7"/>
    <dgm:cxn modelId="{405B73D9-FC55-4EED-935D-110EA92915EE}" type="presOf" srcId="{40BD1BC2-C68E-4E10-80FB-3A9A1E93B17C}" destId="{437154FA-1154-4505-8207-403FB96893A8}" srcOrd="0" destOrd="0" presId="urn:microsoft.com/office/officeart/2005/8/layout/hList7"/>
    <dgm:cxn modelId="{307C29DD-A19B-47B6-86E3-210C03589AA6}" type="presParOf" srcId="{437154FA-1154-4505-8207-403FB96893A8}" destId="{2828EC01-18CB-4A26-A5AD-FE78E658DDF2}" srcOrd="0" destOrd="0" presId="urn:microsoft.com/office/officeart/2005/8/layout/hList7"/>
    <dgm:cxn modelId="{4B3D653C-0B36-423E-BD99-7902C1B172E2}" type="presParOf" srcId="{437154FA-1154-4505-8207-403FB96893A8}" destId="{17B10AF3-230F-4039-910D-883692EED06A}" srcOrd="1" destOrd="0" presId="urn:microsoft.com/office/officeart/2005/8/layout/hList7"/>
    <dgm:cxn modelId="{366FD6F4-3DA4-4552-A6DF-D79E826F37F9}" type="presParOf" srcId="{17B10AF3-230F-4039-910D-883692EED06A}" destId="{59167FFE-D412-459A-BC4D-77395464D7CE}" srcOrd="0" destOrd="0" presId="urn:microsoft.com/office/officeart/2005/8/layout/hList7"/>
    <dgm:cxn modelId="{210D6E32-423F-4510-83BE-237602F1452D}" type="presParOf" srcId="{59167FFE-D412-459A-BC4D-77395464D7CE}" destId="{5722B3A2-775D-46A7-B653-49655506F373}" srcOrd="0" destOrd="0" presId="urn:microsoft.com/office/officeart/2005/8/layout/hList7"/>
    <dgm:cxn modelId="{6D3535AB-0350-49A8-9B73-C7B3D6664F2B}" type="presParOf" srcId="{59167FFE-D412-459A-BC4D-77395464D7CE}" destId="{FD3C700A-12FC-4C5E-AB82-1B3CDD29B658}" srcOrd="1" destOrd="0" presId="urn:microsoft.com/office/officeart/2005/8/layout/hList7"/>
    <dgm:cxn modelId="{75BE3023-B073-485C-BFFB-5433BDA121EE}" type="presParOf" srcId="{59167FFE-D412-459A-BC4D-77395464D7CE}" destId="{C7540AC8-4010-43C9-B998-0DEF162171E9}" srcOrd="2" destOrd="0" presId="urn:microsoft.com/office/officeart/2005/8/layout/hList7"/>
    <dgm:cxn modelId="{560108C1-A341-4660-ACB7-8A17E4DC7AE6}" type="presParOf" srcId="{59167FFE-D412-459A-BC4D-77395464D7CE}" destId="{A3157C6C-BB0D-43A6-9DBB-36E4610F919E}" srcOrd="3" destOrd="0" presId="urn:microsoft.com/office/officeart/2005/8/layout/hList7"/>
    <dgm:cxn modelId="{35A9D9AA-B000-42A7-A178-F0C984FED64C}" type="presParOf" srcId="{17B10AF3-230F-4039-910D-883692EED06A}" destId="{15C7DEB4-DBA3-43D8-B1DD-EB399794DAA5}" srcOrd="1" destOrd="0" presId="urn:microsoft.com/office/officeart/2005/8/layout/hList7"/>
    <dgm:cxn modelId="{A371F126-47ED-48BE-9155-70F1FDEE2D53}" type="presParOf" srcId="{17B10AF3-230F-4039-910D-883692EED06A}" destId="{E2764C41-FF30-49FC-B0B0-7D5DABD560B4}" srcOrd="2" destOrd="0" presId="urn:microsoft.com/office/officeart/2005/8/layout/hList7"/>
    <dgm:cxn modelId="{70646A8D-447F-4597-9D9E-B6F7AD5BB439}" type="presParOf" srcId="{E2764C41-FF30-49FC-B0B0-7D5DABD560B4}" destId="{7568B1CD-EC25-4819-BCC9-E4324C882A15}" srcOrd="0" destOrd="0" presId="urn:microsoft.com/office/officeart/2005/8/layout/hList7"/>
    <dgm:cxn modelId="{073EB599-12D0-4B2D-9A6F-5486A8DFB190}" type="presParOf" srcId="{E2764C41-FF30-49FC-B0B0-7D5DABD560B4}" destId="{247F75B9-EA8A-46F6-83C7-DC1ADF97F1AF}" srcOrd="1" destOrd="0" presId="urn:microsoft.com/office/officeart/2005/8/layout/hList7"/>
    <dgm:cxn modelId="{2339FACB-803C-48E4-B6B8-012E886A0465}" type="presParOf" srcId="{E2764C41-FF30-49FC-B0B0-7D5DABD560B4}" destId="{28BBBE86-CB9E-4436-9F64-5E7678FEAA3D}" srcOrd="2" destOrd="0" presId="urn:microsoft.com/office/officeart/2005/8/layout/hList7"/>
    <dgm:cxn modelId="{9A4FB607-7B61-4741-9F94-4B2822F80DF9}" type="presParOf" srcId="{E2764C41-FF30-49FC-B0B0-7D5DABD560B4}" destId="{006B0418-7803-4A2E-8D54-B6F28B94D384}" srcOrd="3" destOrd="0" presId="urn:microsoft.com/office/officeart/2005/8/layout/hList7"/>
    <dgm:cxn modelId="{5163FC79-E08E-4199-B7FD-841FED37A96B}" type="presParOf" srcId="{17B10AF3-230F-4039-910D-883692EED06A}" destId="{FAD7B6CA-641F-480C-B1EF-37B9B1006CAA}" srcOrd="3" destOrd="0" presId="urn:microsoft.com/office/officeart/2005/8/layout/hList7"/>
    <dgm:cxn modelId="{1526967C-6F8D-47D7-94EA-C7C16C306383}" type="presParOf" srcId="{17B10AF3-230F-4039-910D-883692EED06A}" destId="{D4B00E83-9CA5-4F84-B4EC-8E1CE2DDA4D2}" srcOrd="4" destOrd="0" presId="urn:microsoft.com/office/officeart/2005/8/layout/hList7"/>
    <dgm:cxn modelId="{85A55212-2FB4-4475-BCCD-0ED7E2745D61}" type="presParOf" srcId="{D4B00E83-9CA5-4F84-B4EC-8E1CE2DDA4D2}" destId="{D1E4D366-92CE-4E71-AACD-D742AEC6771A}" srcOrd="0" destOrd="0" presId="urn:microsoft.com/office/officeart/2005/8/layout/hList7"/>
    <dgm:cxn modelId="{B67D94D1-DC2A-4292-98B4-DA0E323EF037}" type="presParOf" srcId="{D4B00E83-9CA5-4F84-B4EC-8E1CE2DDA4D2}" destId="{620C6C44-C6CF-4BF5-B87D-285623EF033D}" srcOrd="1" destOrd="0" presId="urn:microsoft.com/office/officeart/2005/8/layout/hList7"/>
    <dgm:cxn modelId="{CB73A265-2B15-42A7-82B1-5239FC6F836E}" type="presParOf" srcId="{D4B00E83-9CA5-4F84-B4EC-8E1CE2DDA4D2}" destId="{F8E403D9-944D-4270-96E1-70F4946805FB}" srcOrd="2" destOrd="0" presId="urn:microsoft.com/office/officeart/2005/8/layout/hList7"/>
    <dgm:cxn modelId="{93E2A2C6-3267-4FCB-A560-6C9E2A91C92A}" type="presParOf" srcId="{D4B00E83-9CA5-4F84-B4EC-8E1CE2DDA4D2}" destId="{6EF306EE-9496-4D5E-B451-0933D65CA88C}" srcOrd="3" destOrd="0" presId="urn:microsoft.com/office/officeart/2005/8/layout/hList7"/>
    <dgm:cxn modelId="{AF9ABE39-878C-4D45-9512-A531A2B2D6B7}" type="presParOf" srcId="{17B10AF3-230F-4039-910D-883692EED06A}" destId="{6F2B06E4-7760-42C8-B2A2-C5D2DE7FA113}" srcOrd="5" destOrd="0" presId="urn:microsoft.com/office/officeart/2005/8/layout/hList7"/>
    <dgm:cxn modelId="{A68D84F5-EBF8-436A-BD74-0DB9C46C28FA}" type="presParOf" srcId="{17B10AF3-230F-4039-910D-883692EED06A}" destId="{3FAF23C3-C2F6-48A9-887A-A3B38E30AA3C}" srcOrd="6" destOrd="0" presId="urn:microsoft.com/office/officeart/2005/8/layout/hList7"/>
    <dgm:cxn modelId="{8D31BAB4-FCCB-4325-B6FB-FFAA1F57F7EF}" type="presParOf" srcId="{3FAF23C3-C2F6-48A9-887A-A3B38E30AA3C}" destId="{9AEE09E7-27B9-4E58-B178-D2F068921D1A}" srcOrd="0" destOrd="0" presId="urn:microsoft.com/office/officeart/2005/8/layout/hList7"/>
    <dgm:cxn modelId="{151C4433-B9A5-4D53-B52A-BC19F4C19A97}" type="presParOf" srcId="{3FAF23C3-C2F6-48A9-887A-A3B38E30AA3C}" destId="{5F16BCF5-7E0A-4732-BFF1-1134DE1B4ED9}" srcOrd="1" destOrd="0" presId="urn:microsoft.com/office/officeart/2005/8/layout/hList7"/>
    <dgm:cxn modelId="{B442A090-3590-4003-BD7D-44091821F3E5}" type="presParOf" srcId="{3FAF23C3-C2F6-48A9-887A-A3B38E30AA3C}" destId="{CB5513ED-50FD-479C-ABB5-BACCC2F00131}" srcOrd="2" destOrd="0" presId="urn:microsoft.com/office/officeart/2005/8/layout/hList7"/>
    <dgm:cxn modelId="{57263EED-B0F9-42EC-B354-9C11CE39EDEB}" type="presParOf" srcId="{3FAF23C3-C2F6-48A9-887A-A3B38E30AA3C}" destId="{442AE744-F478-4739-A573-72B578A26E0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0D16D1-7D57-4F9F-A8A5-E0A8B35F7D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75BE485-4F28-45F3-976D-B1D47C099B4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Deep learning Algorithms  outperforms over traditional algorithms</a:t>
          </a:r>
          <a:endParaRPr lang="en-US" dirty="0"/>
        </a:p>
      </dgm:t>
    </dgm:pt>
    <dgm:pt modelId="{F25C13C7-B0DF-4397-8C26-A45496B6124B}" type="parTrans" cxnId="{DF250CC9-04C9-4C78-8AB1-6F5B223B756D}">
      <dgm:prSet/>
      <dgm:spPr/>
      <dgm:t>
        <a:bodyPr/>
        <a:lstStyle/>
        <a:p>
          <a:endParaRPr lang="en-US"/>
        </a:p>
      </dgm:t>
    </dgm:pt>
    <dgm:pt modelId="{0E8AC667-6120-46B8-A838-A21F5EBD7FE8}" type="sibTrans" cxnId="{DF250CC9-04C9-4C78-8AB1-6F5B223B75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03BB07-606E-4024-992B-3CB0DC4CFCE6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Findings during research: Deep Neural Network H2O among deep learning model works best</a:t>
          </a:r>
          <a:endParaRPr lang="en-US"/>
        </a:p>
      </dgm:t>
    </dgm:pt>
    <dgm:pt modelId="{4FBA6970-F62B-44D9-8D7B-00F4C1FF399D}" type="parTrans" cxnId="{6CEC900D-BF2A-43B1-8413-214F739F856B}">
      <dgm:prSet/>
      <dgm:spPr/>
      <dgm:t>
        <a:bodyPr/>
        <a:lstStyle/>
        <a:p>
          <a:endParaRPr lang="en-US"/>
        </a:p>
      </dgm:t>
    </dgm:pt>
    <dgm:pt modelId="{9D175314-5760-45C8-A059-371E2B1280FF}" type="sibTrans" cxnId="{6CEC900D-BF2A-43B1-8413-214F739F856B}">
      <dgm:prSet/>
      <dgm:spPr/>
      <dgm:t>
        <a:bodyPr/>
        <a:lstStyle/>
        <a:p>
          <a:endParaRPr lang="en-US"/>
        </a:p>
      </dgm:t>
    </dgm:pt>
    <dgm:pt modelId="{5CD8DF3D-9196-4CA6-8BDC-9CA52D6A73B4}" type="pres">
      <dgm:prSet presAssocID="{6D0D16D1-7D57-4F9F-A8A5-E0A8B35F7D5F}" presName="root" presStyleCnt="0">
        <dgm:presLayoutVars>
          <dgm:dir/>
          <dgm:resizeHandles val="exact"/>
        </dgm:presLayoutVars>
      </dgm:prSet>
      <dgm:spPr/>
    </dgm:pt>
    <dgm:pt modelId="{CB15FB1B-CB3B-496A-AA13-5A15888A0014}" type="pres">
      <dgm:prSet presAssocID="{6D0D16D1-7D57-4F9F-A8A5-E0A8B35F7D5F}" presName="container" presStyleCnt="0">
        <dgm:presLayoutVars>
          <dgm:dir/>
          <dgm:resizeHandles val="exact"/>
        </dgm:presLayoutVars>
      </dgm:prSet>
      <dgm:spPr/>
    </dgm:pt>
    <dgm:pt modelId="{7E0717A6-0C40-4156-8771-CF1207CCA0F5}" type="pres">
      <dgm:prSet presAssocID="{675BE485-4F28-45F3-976D-B1D47C099B4E}" presName="compNode" presStyleCnt="0"/>
      <dgm:spPr/>
    </dgm:pt>
    <dgm:pt modelId="{D35BEB1D-D1BE-4B03-9561-8BFA4D87CE23}" type="pres">
      <dgm:prSet presAssocID="{675BE485-4F28-45F3-976D-B1D47C099B4E}" presName="iconBgRect" presStyleLbl="bgShp" presStyleIdx="0" presStyleCnt="2"/>
      <dgm:spPr/>
    </dgm:pt>
    <dgm:pt modelId="{F001BD5D-2EB3-4782-8FC2-7B9ACE4A708D}" type="pres">
      <dgm:prSet presAssocID="{675BE485-4F28-45F3-976D-B1D47C099B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BA1866A-8C84-4BF6-BF20-4662B82B9258}" type="pres">
      <dgm:prSet presAssocID="{675BE485-4F28-45F3-976D-B1D47C099B4E}" presName="spaceRect" presStyleCnt="0"/>
      <dgm:spPr/>
    </dgm:pt>
    <dgm:pt modelId="{EFA5CFFB-35DF-443B-877F-E68A16E08171}" type="pres">
      <dgm:prSet presAssocID="{675BE485-4F28-45F3-976D-B1D47C099B4E}" presName="textRect" presStyleLbl="revTx" presStyleIdx="0" presStyleCnt="2">
        <dgm:presLayoutVars>
          <dgm:chMax val="1"/>
          <dgm:chPref val="1"/>
        </dgm:presLayoutVars>
      </dgm:prSet>
      <dgm:spPr/>
    </dgm:pt>
    <dgm:pt modelId="{6B0B684E-7483-4650-BD05-8FF672A307AA}" type="pres">
      <dgm:prSet presAssocID="{0E8AC667-6120-46B8-A838-A21F5EBD7FE8}" presName="sibTrans" presStyleLbl="sibTrans2D1" presStyleIdx="0" presStyleCnt="0"/>
      <dgm:spPr/>
    </dgm:pt>
    <dgm:pt modelId="{559F1007-45DA-409D-9E6A-1BF4BA80DEEC}" type="pres">
      <dgm:prSet presAssocID="{CC03BB07-606E-4024-992B-3CB0DC4CFCE6}" presName="compNode" presStyleCnt="0"/>
      <dgm:spPr/>
    </dgm:pt>
    <dgm:pt modelId="{4BD412A4-A4D7-411A-8A87-D7435A639D1D}" type="pres">
      <dgm:prSet presAssocID="{CC03BB07-606E-4024-992B-3CB0DC4CFCE6}" presName="iconBgRect" presStyleLbl="bgShp" presStyleIdx="1" presStyleCnt="2"/>
      <dgm:spPr/>
    </dgm:pt>
    <dgm:pt modelId="{4DB6D206-CEDD-4198-8893-C008FF7862F0}" type="pres">
      <dgm:prSet presAssocID="{CC03BB07-606E-4024-992B-3CB0DC4CFCE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81BB795-3055-4BF0-A820-AB3B68920A4B}" type="pres">
      <dgm:prSet presAssocID="{CC03BB07-606E-4024-992B-3CB0DC4CFCE6}" presName="spaceRect" presStyleCnt="0"/>
      <dgm:spPr/>
    </dgm:pt>
    <dgm:pt modelId="{DA580C65-8ECD-4045-BBA5-FCC3DA34FAFF}" type="pres">
      <dgm:prSet presAssocID="{CC03BB07-606E-4024-992B-3CB0DC4CFCE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CEC900D-BF2A-43B1-8413-214F739F856B}" srcId="{6D0D16D1-7D57-4F9F-A8A5-E0A8B35F7D5F}" destId="{CC03BB07-606E-4024-992B-3CB0DC4CFCE6}" srcOrd="1" destOrd="0" parTransId="{4FBA6970-F62B-44D9-8D7B-00F4C1FF399D}" sibTransId="{9D175314-5760-45C8-A059-371E2B1280FF}"/>
    <dgm:cxn modelId="{C3467068-7C6A-4123-A394-8EB7CFFA3A77}" type="presOf" srcId="{6D0D16D1-7D57-4F9F-A8A5-E0A8B35F7D5F}" destId="{5CD8DF3D-9196-4CA6-8BDC-9CA52D6A73B4}" srcOrd="0" destOrd="0" presId="urn:microsoft.com/office/officeart/2018/2/layout/IconCircleList"/>
    <dgm:cxn modelId="{FFEF0674-2766-47EF-9BBE-E70A081F15ED}" type="presOf" srcId="{CC03BB07-606E-4024-992B-3CB0DC4CFCE6}" destId="{DA580C65-8ECD-4045-BBA5-FCC3DA34FAFF}" srcOrd="0" destOrd="0" presId="urn:microsoft.com/office/officeart/2018/2/layout/IconCircleList"/>
    <dgm:cxn modelId="{94CD66A4-6467-4CAF-BF52-8B29CD396C3F}" type="presOf" srcId="{675BE485-4F28-45F3-976D-B1D47C099B4E}" destId="{EFA5CFFB-35DF-443B-877F-E68A16E08171}" srcOrd="0" destOrd="0" presId="urn:microsoft.com/office/officeart/2018/2/layout/IconCircleList"/>
    <dgm:cxn modelId="{DF250CC9-04C9-4C78-8AB1-6F5B223B756D}" srcId="{6D0D16D1-7D57-4F9F-A8A5-E0A8B35F7D5F}" destId="{675BE485-4F28-45F3-976D-B1D47C099B4E}" srcOrd="0" destOrd="0" parTransId="{F25C13C7-B0DF-4397-8C26-A45496B6124B}" sibTransId="{0E8AC667-6120-46B8-A838-A21F5EBD7FE8}"/>
    <dgm:cxn modelId="{521F5DD2-A391-45CC-9E26-BFB0401F4228}" type="presOf" srcId="{0E8AC667-6120-46B8-A838-A21F5EBD7FE8}" destId="{6B0B684E-7483-4650-BD05-8FF672A307AA}" srcOrd="0" destOrd="0" presId="urn:microsoft.com/office/officeart/2018/2/layout/IconCircleList"/>
    <dgm:cxn modelId="{4AE3254D-0E4B-4022-9032-2879CF74D75A}" type="presParOf" srcId="{5CD8DF3D-9196-4CA6-8BDC-9CA52D6A73B4}" destId="{CB15FB1B-CB3B-496A-AA13-5A15888A0014}" srcOrd="0" destOrd="0" presId="urn:microsoft.com/office/officeart/2018/2/layout/IconCircleList"/>
    <dgm:cxn modelId="{CF179DB1-E44C-42DD-ABBA-CDCB3F4BCEEC}" type="presParOf" srcId="{CB15FB1B-CB3B-496A-AA13-5A15888A0014}" destId="{7E0717A6-0C40-4156-8771-CF1207CCA0F5}" srcOrd="0" destOrd="0" presId="urn:microsoft.com/office/officeart/2018/2/layout/IconCircleList"/>
    <dgm:cxn modelId="{D40A3FB8-F8EF-49B8-9243-29A511BE9E83}" type="presParOf" srcId="{7E0717A6-0C40-4156-8771-CF1207CCA0F5}" destId="{D35BEB1D-D1BE-4B03-9561-8BFA4D87CE23}" srcOrd="0" destOrd="0" presId="urn:microsoft.com/office/officeart/2018/2/layout/IconCircleList"/>
    <dgm:cxn modelId="{D9F4C763-3DEC-4965-A57C-00ED2E06E264}" type="presParOf" srcId="{7E0717A6-0C40-4156-8771-CF1207CCA0F5}" destId="{F001BD5D-2EB3-4782-8FC2-7B9ACE4A708D}" srcOrd="1" destOrd="0" presId="urn:microsoft.com/office/officeart/2018/2/layout/IconCircleList"/>
    <dgm:cxn modelId="{B3A03309-8D46-403F-9F31-73EC2CC0C472}" type="presParOf" srcId="{7E0717A6-0C40-4156-8771-CF1207CCA0F5}" destId="{2BA1866A-8C84-4BF6-BF20-4662B82B9258}" srcOrd="2" destOrd="0" presId="urn:microsoft.com/office/officeart/2018/2/layout/IconCircleList"/>
    <dgm:cxn modelId="{CF653AB7-9570-491C-BC2C-D28A6844F682}" type="presParOf" srcId="{7E0717A6-0C40-4156-8771-CF1207CCA0F5}" destId="{EFA5CFFB-35DF-443B-877F-E68A16E08171}" srcOrd="3" destOrd="0" presId="urn:microsoft.com/office/officeart/2018/2/layout/IconCircleList"/>
    <dgm:cxn modelId="{BD074817-E864-49C1-8F30-413621104D4C}" type="presParOf" srcId="{CB15FB1B-CB3B-496A-AA13-5A15888A0014}" destId="{6B0B684E-7483-4650-BD05-8FF672A307AA}" srcOrd="1" destOrd="0" presId="urn:microsoft.com/office/officeart/2018/2/layout/IconCircleList"/>
    <dgm:cxn modelId="{AF810B8B-94A0-45E0-97E9-4C0E560FA34D}" type="presParOf" srcId="{CB15FB1B-CB3B-496A-AA13-5A15888A0014}" destId="{559F1007-45DA-409D-9E6A-1BF4BA80DEEC}" srcOrd="2" destOrd="0" presId="urn:microsoft.com/office/officeart/2018/2/layout/IconCircleList"/>
    <dgm:cxn modelId="{7BB3D5D6-3508-45BA-9889-152E453841B8}" type="presParOf" srcId="{559F1007-45DA-409D-9E6A-1BF4BA80DEEC}" destId="{4BD412A4-A4D7-411A-8A87-D7435A639D1D}" srcOrd="0" destOrd="0" presId="urn:microsoft.com/office/officeart/2018/2/layout/IconCircleList"/>
    <dgm:cxn modelId="{171A44F0-0C25-4C8F-A5E1-48F9A129954C}" type="presParOf" srcId="{559F1007-45DA-409D-9E6A-1BF4BA80DEEC}" destId="{4DB6D206-CEDD-4198-8893-C008FF7862F0}" srcOrd="1" destOrd="0" presId="urn:microsoft.com/office/officeart/2018/2/layout/IconCircleList"/>
    <dgm:cxn modelId="{83481C12-FFB2-4CB4-9588-5F37E98448CD}" type="presParOf" srcId="{559F1007-45DA-409D-9E6A-1BF4BA80DEEC}" destId="{381BB795-3055-4BF0-A820-AB3B68920A4B}" srcOrd="2" destOrd="0" presId="urn:microsoft.com/office/officeart/2018/2/layout/IconCircleList"/>
    <dgm:cxn modelId="{47CFFF48-EA47-46F8-98B8-912C5FEF1E1C}" type="presParOf" srcId="{559F1007-45DA-409D-9E6A-1BF4BA80DEEC}" destId="{DA580C65-8ECD-4045-BBA5-FCC3DA34FA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398226-465C-4B2B-95A4-18D5CB23C3E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20E260D-D9B9-47F9-93AB-B88D28C3CD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E" dirty="0"/>
            <a:t>Fourteen Papers </a:t>
          </a:r>
          <a:endParaRPr lang="en-US" dirty="0"/>
        </a:p>
      </dgm:t>
    </dgm:pt>
    <dgm:pt modelId="{28C2537E-6F15-4093-8DE0-8074628F21E7}" type="parTrans" cxnId="{8933F33F-8182-467F-BC44-91C2F941A9EE}">
      <dgm:prSet/>
      <dgm:spPr/>
      <dgm:t>
        <a:bodyPr/>
        <a:lstStyle/>
        <a:p>
          <a:endParaRPr lang="en-US"/>
        </a:p>
      </dgm:t>
    </dgm:pt>
    <dgm:pt modelId="{4E54F90C-9201-4B10-9FEC-5462B48B9135}" type="sibTrans" cxnId="{8933F33F-8182-467F-BC44-91C2F941A9EE}">
      <dgm:prSet/>
      <dgm:spPr/>
      <dgm:t>
        <a:bodyPr/>
        <a:lstStyle/>
        <a:p>
          <a:endParaRPr lang="en-US"/>
        </a:p>
      </dgm:t>
    </dgm:pt>
    <dgm:pt modelId="{FF134C01-6D2C-4B22-9DA2-0310343D6D3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E" dirty="0"/>
            <a:t>Base paper </a:t>
          </a:r>
          <a:r>
            <a:rPr lang="en-IE" dirty="0">
              <a:hlinkClick xmlns:r="http://schemas.openxmlformats.org/officeDocument/2006/relationships" r:id="rId1"/>
            </a:rPr>
            <a:t>(T. J. </a:t>
          </a:r>
          <a:r>
            <a:rPr lang="en-IE" dirty="0" err="1">
              <a:hlinkClick xmlns:r="http://schemas.openxmlformats.org/officeDocument/2006/relationships" r:id="rId1"/>
            </a:rPr>
            <a:t>Wroge</a:t>
          </a:r>
          <a:r>
            <a:rPr lang="en-IE" dirty="0">
              <a:hlinkClick xmlns:r="http://schemas.openxmlformats.org/officeDocument/2006/relationships" r:id="rId1"/>
            </a:rPr>
            <a:t>, 2018) </a:t>
          </a:r>
          <a:endParaRPr lang="en-US" dirty="0"/>
        </a:p>
      </dgm:t>
    </dgm:pt>
    <dgm:pt modelId="{D900FC75-033D-4874-9C9A-9A6AB67F1AB9}" type="parTrans" cxnId="{4A94DC00-D320-4BAD-940D-E15B0E92B1C3}">
      <dgm:prSet/>
      <dgm:spPr/>
      <dgm:t>
        <a:bodyPr/>
        <a:lstStyle/>
        <a:p>
          <a:endParaRPr lang="en-US"/>
        </a:p>
      </dgm:t>
    </dgm:pt>
    <dgm:pt modelId="{E8495B82-97E9-4DA9-91BF-C38E3F0CC3E9}" type="sibTrans" cxnId="{4A94DC00-D320-4BAD-940D-E15B0E92B1C3}">
      <dgm:prSet/>
      <dgm:spPr/>
      <dgm:t>
        <a:bodyPr/>
        <a:lstStyle/>
        <a:p>
          <a:endParaRPr lang="en-US"/>
        </a:p>
      </dgm:t>
    </dgm:pt>
    <dgm:pt modelId="{6B231E51-3F77-4A10-8BF8-BCC11ABF31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E" dirty="0"/>
            <a:t>Take away from Literature Review</a:t>
          </a:r>
          <a:endParaRPr lang="en-US" dirty="0"/>
        </a:p>
      </dgm:t>
    </dgm:pt>
    <dgm:pt modelId="{385F1A99-D60C-469F-B88E-7C9B58A9BEBA}" type="parTrans" cxnId="{A77BE609-0F12-4D73-B97F-33E28A4C6FDC}">
      <dgm:prSet/>
      <dgm:spPr/>
      <dgm:t>
        <a:bodyPr/>
        <a:lstStyle/>
        <a:p>
          <a:endParaRPr lang="en-IE"/>
        </a:p>
      </dgm:t>
    </dgm:pt>
    <dgm:pt modelId="{BCEC1E08-C3D3-4DBE-9758-287FE11C3E8E}" type="sibTrans" cxnId="{A77BE609-0F12-4D73-B97F-33E28A4C6FDC}">
      <dgm:prSet/>
      <dgm:spPr/>
      <dgm:t>
        <a:bodyPr/>
        <a:lstStyle/>
        <a:p>
          <a:endParaRPr lang="en-IE"/>
        </a:p>
      </dgm:t>
    </dgm:pt>
    <dgm:pt modelId="{E1A10694-8413-46AC-AEA4-05804B574E6D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E" dirty="0"/>
            <a:t> Small dataset thus less exposure to deep learning</a:t>
          </a:r>
          <a:endParaRPr lang="en-US" dirty="0"/>
        </a:p>
      </dgm:t>
    </dgm:pt>
    <dgm:pt modelId="{4D3A05AA-F924-42F9-A583-19B9B3629FFB}" type="parTrans" cxnId="{63762987-1964-4C66-B84D-507F09F21F52}">
      <dgm:prSet/>
      <dgm:spPr/>
      <dgm:t>
        <a:bodyPr/>
        <a:lstStyle/>
        <a:p>
          <a:endParaRPr lang="en-IE"/>
        </a:p>
      </dgm:t>
    </dgm:pt>
    <dgm:pt modelId="{F7605BE5-0949-4357-8F4A-6DF2BD21099E}" type="sibTrans" cxnId="{63762987-1964-4C66-B84D-507F09F21F52}">
      <dgm:prSet/>
      <dgm:spPr/>
      <dgm:t>
        <a:bodyPr/>
        <a:lstStyle/>
        <a:p>
          <a:endParaRPr lang="en-IE"/>
        </a:p>
      </dgm:t>
    </dgm:pt>
    <dgm:pt modelId="{CCE5AC28-A8FC-470B-8DA6-E6809BB5C3B8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IE" dirty="0"/>
            <a:t>Use large dataset and compare deep learning with traditional models </a:t>
          </a:r>
          <a:endParaRPr lang="en-US" dirty="0"/>
        </a:p>
      </dgm:t>
    </dgm:pt>
    <dgm:pt modelId="{D94B3342-AB21-4B89-A07E-7DDDD2A5CDB4}" type="sibTrans" cxnId="{A80502E7-158B-4FA6-BC17-FFC4C01BFA8D}">
      <dgm:prSet/>
      <dgm:spPr/>
      <dgm:t>
        <a:bodyPr/>
        <a:lstStyle/>
        <a:p>
          <a:endParaRPr lang="en-IE"/>
        </a:p>
      </dgm:t>
    </dgm:pt>
    <dgm:pt modelId="{26E55A12-C111-4AF4-85CF-5AFBDB93522B}" type="parTrans" cxnId="{A80502E7-158B-4FA6-BC17-FFC4C01BFA8D}">
      <dgm:prSet/>
      <dgm:spPr/>
      <dgm:t>
        <a:bodyPr/>
        <a:lstStyle/>
        <a:p>
          <a:endParaRPr lang="en-IE"/>
        </a:p>
      </dgm:t>
    </dgm:pt>
    <dgm:pt modelId="{5DFEDEF0-D226-42EA-A865-DA0EF2F6398D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IE" dirty="0"/>
            <a:t>Compare models of deep learning with each others</a:t>
          </a:r>
          <a:endParaRPr lang="en-US" dirty="0"/>
        </a:p>
      </dgm:t>
    </dgm:pt>
    <dgm:pt modelId="{DB9D1E32-A2F8-49A8-AE63-D76B8C6551CD}" type="sibTrans" cxnId="{9BB671C4-C8B2-4FBB-9FF1-7303092ACB00}">
      <dgm:prSet/>
      <dgm:spPr/>
      <dgm:t>
        <a:bodyPr/>
        <a:lstStyle/>
        <a:p>
          <a:endParaRPr lang="en-IE"/>
        </a:p>
      </dgm:t>
    </dgm:pt>
    <dgm:pt modelId="{79A16104-179C-43E1-9AFE-F3DB9BE01BB1}" type="parTrans" cxnId="{9BB671C4-C8B2-4FBB-9FF1-7303092ACB00}">
      <dgm:prSet/>
      <dgm:spPr/>
      <dgm:t>
        <a:bodyPr/>
        <a:lstStyle/>
        <a:p>
          <a:endParaRPr lang="en-IE"/>
        </a:p>
      </dgm:t>
    </dgm:pt>
    <dgm:pt modelId="{14B18342-C80F-4C4A-9701-A0F445BC2560}" type="pres">
      <dgm:prSet presAssocID="{F1398226-465C-4B2B-95A4-18D5CB23C3E7}" presName="root" presStyleCnt="0">
        <dgm:presLayoutVars>
          <dgm:dir/>
          <dgm:resizeHandles val="exact"/>
        </dgm:presLayoutVars>
      </dgm:prSet>
      <dgm:spPr/>
    </dgm:pt>
    <dgm:pt modelId="{A61156DA-AF69-408E-91DC-DCB5D8EFF214}" type="pres">
      <dgm:prSet presAssocID="{E20E260D-D9B9-47F9-93AB-B88D28C3CD35}" presName="compNode" presStyleCnt="0"/>
      <dgm:spPr/>
    </dgm:pt>
    <dgm:pt modelId="{8AA4BE2D-1E25-4112-9866-27833F16B572}" type="pres">
      <dgm:prSet presAssocID="{E20E260D-D9B9-47F9-93AB-B88D28C3CD35}" presName="iconRect" presStyleLbl="node1" presStyleIdx="0" presStyleCnt="3" custLinFactNeighborX="66378" custLinFactNeighborY="693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D8F3C99-20D5-4139-A7BE-608AEEFA9E8A}" type="pres">
      <dgm:prSet presAssocID="{E20E260D-D9B9-47F9-93AB-B88D28C3CD35}" presName="iconSpace" presStyleCnt="0"/>
      <dgm:spPr/>
    </dgm:pt>
    <dgm:pt modelId="{5912EB92-2758-48DB-9AFB-ACAA4B639341}" type="pres">
      <dgm:prSet presAssocID="{E20E260D-D9B9-47F9-93AB-B88D28C3CD35}" presName="parTx" presStyleLbl="revTx" presStyleIdx="0" presStyleCnt="6" custLinFactNeighborX="16896">
        <dgm:presLayoutVars>
          <dgm:chMax val="0"/>
          <dgm:chPref val="0"/>
        </dgm:presLayoutVars>
      </dgm:prSet>
      <dgm:spPr/>
    </dgm:pt>
    <dgm:pt modelId="{27D19423-9F5C-470E-BA22-17F16D6D2C00}" type="pres">
      <dgm:prSet presAssocID="{E20E260D-D9B9-47F9-93AB-B88D28C3CD35}" presName="txSpace" presStyleCnt="0"/>
      <dgm:spPr/>
    </dgm:pt>
    <dgm:pt modelId="{A273075D-A31D-4DA2-988E-6B80EB682CE1}" type="pres">
      <dgm:prSet presAssocID="{E20E260D-D9B9-47F9-93AB-B88D28C3CD35}" presName="desTx" presStyleLbl="revTx" presStyleIdx="1" presStyleCnt="6">
        <dgm:presLayoutVars/>
      </dgm:prSet>
      <dgm:spPr/>
    </dgm:pt>
    <dgm:pt modelId="{AC56AFC8-F5CB-47EA-B15C-707FFD179989}" type="pres">
      <dgm:prSet presAssocID="{4E54F90C-9201-4B10-9FEC-5462B48B9135}" presName="sibTrans" presStyleCnt="0"/>
      <dgm:spPr/>
    </dgm:pt>
    <dgm:pt modelId="{C5ED8F63-FEBF-4887-A134-A3C420D2B7AB}" type="pres">
      <dgm:prSet presAssocID="{6B231E51-3F77-4A10-8BF8-BCC11ABF310C}" presName="compNode" presStyleCnt="0"/>
      <dgm:spPr/>
    </dgm:pt>
    <dgm:pt modelId="{A2CAF586-E198-411A-9732-999667528D7B}" type="pres">
      <dgm:prSet presAssocID="{6B231E51-3F77-4A10-8BF8-BCC11ABF310C}" presName="iconRect" presStyleLbl="node1" presStyleIdx="1" presStyleCnt="3" custLinFactNeighborX="78034" custLinFactNeighborY="173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9FCFFA5-BFD8-4972-8D82-72122ED1165D}" type="pres">
      <dgm:prSet presAssocID="{6B231E51-3F77-4A10-8BF8-BCC11ABF310C}" presName="iconSpace" presStyleCnt="0"/>
      <dgm:spPr/>
    </dgm:pt>
    <dgm:pt modelId="{CDCDDA96-E189-4407-BC6F-8115E6593963}" type="pres">
      <dgm:prSet presAssocID="{6B231E51-3F77-4A10-8BF8-BCC11ABF310C}" presName="parTx" presStyleLbl="revTx" presStyleIdx="2" presStyleCnt="6" custLinFactNeighborX="-5223">
        <dgm:presLayoutVars>
          <dgm:chMax val="0"/>
          <dgm:chPref val="0"/>
        </dgm:presLayoutVars>
      </dgm:prSet>
      <dgm:spPr/>
    </dgm:pt>
    <dgm:pt modelId="{1FFC126F-F896-4D8C-B62D-114BFF5A794E}" type="pres">
      <dgm:prSet presAssocID="{6B231E51-3F77-4A10-8BF8-BCC11ABF310C}" presName="txSpace" presStyleCnt="0"/>
      <dgm:spPr/>
    </dgm:pt>
    <dgm:pt modelId="{BDC80CCF-9499-472E-ACAC-6959CCD2213A}" type="pres">
      <dgm:prSet presAssocID="{6B231E51-3F77-4A10-8BF8-BCC11ABF310C}" presName="desTx" presStyleLbl="revTx" presStyleIdx="3" presStyleCnt="6" custLinFactNeighborX="-4552" custLinFactNeighborY="-14784">
        <dgm:presLayoutVars/>
      </dgm:prSet>
      <dgm:spPr/>
    </dgm:pt>
    <dgm:pt modelId="{8B1076F8-24EE-4D10-84C8-218F54B132B1}" type="pres">
      <dgm:prSet presAssocID="{BCEC1E08-C3D3-4DBE-9758-287FE11C3E8E}" presName="sibTrans" presStyleCnt="0"/>
      <dgm:spPr/>
    </dgm:pt>
    <dgm:pt modelId="{FE8DB111-01AE-43DB-8A6D-32C8DA4C8D6F}" type="pres">
      <dgm:prSet presAssocID="{FF134C01-6D2C-4B22-9DA2-0310343D6D38}" presName="compNode" presStyleCnt="0"/>
      <dgm:spPr/>
    </dgm:pt>
    <dgm:pt modelId="{6C0484A9-FFB5-4A16-973D-03436FA66763}" type="pres">
      <dgm:prSet presAssocID="{FF134C01-6D2C-4B22-9DA2-0310343D6D38}" presName="iconRect" presStyleLbl="node1" presStyleIdx="2" presStyleCnt="3" custLinFactNeighborX="7803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11EEEAD2-EDA5-4CF1-B025-AA31DF75D583}" type="pres">
      <dgm:prSet presAssocID="{FF134C01-6D2C-4B22-9DA2-0310343D6D38}" presName="iconSpace" presStyleCnt="0"/>
      <dgm:spPr/>
    </dgm:pt>
    <dgm:pt modelId="{DD778AB0-DFA8-4090-B957-668D47EA436E}" type="pres">
      <dgm:prSet presAssocID="{FF134C01-6D2C-4B22-9DA2-0310343D6D38}" presName="parTx" presStyleLbl="revTx" presStyleIdx="4" presStyleCnt="6" custLinFactNeighborX="-4233" custLinFactNeighborY="-2023">
        <dgm:presLayoutVars>
          <dgm:chMax val="0"/>
          <dgm:chPref val="0"/>
        </dgm:presLayoutVars>
      </dgm:prSet>
      <dgm:spPr/>
    </dgm:pt>
    <dgm:pt modelId="{878956C5-E853-4EEA-8C2E-7ED0AB600DF8}" type="pres">
      <dgm:prSet presAssocID="{FF134C01-6D2C-4B22-9DA2-0310343D6D38}" presName="txSpace" presStyleCnt="0"/>
      <dgm:spPr/>
    </dgm:pt>
    <dgm:pt modelId="{11972C5A-3661-479E-8015-2131594A313D}" type="pres">
      <dgm:prSet presAssocID="{FF134C01-6D2C-4B22-9DA2-0310343D6D38}" presName="desTx" presStyleLbl="revTx" presStyleIdx="5" presStyleCnt="6" custLinFactNeighborX="-4249" custLinFactNeighborY="-10505">
        <dgm:presLayoutVars/>
      </dgm:prSet>
      <dgm:spPr/>
    </dgm:pt>
  </dgm:ptLst>
  <dgm:cxnLst>
    <dgm:cxn modelId="{4A94DC00-D320-4BAD-940D-E15B0E92B1C3}" srcId="{F1398226-465C-4B2B-95A4-18D5CB23C3E7}" destId="{FF134C01-6D2C-4B22-9DA2-0310343D6D38}" srcOrd="2" destOrd="0" parTransId="{D900FC75-033D-4874-9C9A-9A6AB67F1AB9}" sibTransId="{E8495B82-97E9-4DA9-91BF-C38E3F0CC3E9}"/>
    <dgm:cxn modelId="{C3553902-DAA1-454D-96CC-1C03DC6A8138}" type="presOf" srcId="{F1398226-465C-4B2B-95A4-18D5CB23C3E7}" destId="{14B18342-C80F-4C4A-9701-A0F445BC2560}" srcOrd="0" destOrd="0" presId="urn:microsoft.com/office/officeart/2018/2/layout/IconLabelDescriptionList"/>
    <dgm:cxn modelId="{A77BE609-0F12-4D73-B97F-33E28A4C6FDC}" srcId="{F1398226-465C-4B2B-95A4-18D5CB23C3E7}" destId="{6B231E51-3F77-4A10-8BF8-BCC11ABF310C}" srcOrd="1" destOrd="0" parTransId="{385F1A99-D60C-469F-B88E-7C9B58A9BEBA}" sibTransId="{BCEC1E08-C3D3-4DBE-9758-287FE11C3E8E}"/>
    <dgm:cxn modelId="{62FD4513-0E55-4D8F-9BC2-5FD4EBA5BD7B}" type="presOf" srcId="{E20E260D-D9B9-47F9-93AB-B88D28C3CD35}" destId="{5912EB92-2758-48DB-9AFB-ACAA4B639341}" srcOrd="0" destOrd="0" presId="urn:microsoft.com/office/officeart/2018/2/layout/IconLabelDescriptionList"/>
    <dgm:cxn modelId="{3A732F2A-6FCB-470C-9316-28C3071927A1}" type="presOf" srcId="{CCE5AC28-A8FC-470B-8DA6-E6809BB5C3B8}" destId="{BDC80CCF-9499-472E-ACAC-6959CCD2213A}" srcOrd="0" destOrd="1" presId="urn:microsoft.com/office/officeart/2018/2/layout/IconLabelDescriptionList"/>
    <dgm:cxn modelId="{8933F33F-8182-467F-BC44-91C2F941A9EE}" srcId="{F1398226-465C-4B2B-95A4-18D5CB23C3E7}" destId="{E20E260D-D9B9-47F9-93AB-B88D28C3CD35}" srcOrd="0" destOrd="0" parTransId="{28C2537E-6F15-4093-8DE0-8074628F21E7}" sibTransId="{4E54F90C-9201-4B10-9FEC-5462B48B9135}"/>
    <dgm:cxn modelId="{29177B50-FC35-44EA-A89E-FB2BDFD34D33}" type="presOf" srcId="{6B231E51-3F77-4A10-8BF8-BCC11ABF310C}" destId="{CDCDDA96-E189-4407-BC6F-8115E6593963}" srcOrd="0" destOrd="0" presId="urn:microsoft.com/office/officeart/2018/2/layout/IconLabelDescriptionList"/>
    <dgm:cxn modelId="{5BCA267A-E28E-4B3F-8D60-FDC6ADA6A2BE}" type="presOf" srcId="{FF134C01-6D2C-4B22-9DA2-0310343D6D38}" destId="{DD778AB0-DFA8-4090-B957-668D47EA436E}" srcOrd="0" destOrd="0" presId="urn:microsoft.com/office/officeart/2018/2/layout/IconLabelDescriptionList"/>
    <dgm:cxn modelId="{63762987-1964-4C66-B84D-507F09F21F52}" srcId="{6B231E51-3F77-4A10-8BF8-BCC11ABF310C}" destId="{E1A10694-8413-46AC-AEA4-05804B574E6D}" srcOrd="0" destOrd="0" parTransId="{4D3A05AA-F924-42F9-A583-19B9B3629FFB}" sibTransId="{F7605BE5-0949-4357-8F4A-6DF2BD21099E}"/>
    <dgm:cxn modelId="{9BB671C4-C8B2-4FBB-9FF1-7303092ACB00}" srcId="{6B231E51-3F77-4A10-8BF8-BCC11ABF310C}" destId="{5DFEDEF0-D226-42EA-A865-DA0EF2F6398D}" srcOrd="2" destOrd="0" parTransId="{79A16104-179C-43E1-9AFE-F3DB9BE01BB1}" sibTransId="{DB9D1E32-A2F8-49A8-AE63-D76B8C6551CD}"/>
    <dgm:cxn modelId="{D41724C8-2AEC-43C4-AB7B-BE3FD2D2D1CF}" type="presOf" srcId="{E1A10694-8413-46AC-AEA4-05804B574E6D}" destId="{BDC80CCF-9499-472E-ACAC-6959CCD2213A}" srcOrd="0" destOrd="0" presId="urn:microsoft.com/office/officeart/2018/2/layout/IconLabelDescriptionList"/>
    <dgm:cxn modelId="{C15E6EDA-BC9C-4A62-806D-4B6E41C23EDB}" type="presOf" srcId="{5DFEDEF0-D226-42EA-A865-DA0EF2F6398D}" destId="{BDC80CCF-9499-472E-ACAC-6959CCD2213A}" srcOrd="0" destOrd="2" presId="urn:microsoft.com/office/officeart/2018/2/layout/IconLabelDescriptionList"/>
    <dgm:cxn modelId="{A80502E7-158B-4FA6-BC17-FFC4C01BFA8D}" srcId="{6B231E51-3F77-4A10-8BF8-BCC11ABF310C}" destId="{CCE5AC28-A8FC-470B-8DA6-E6809BB5C3B8}" srcOrd="1" destOrd="0" parTransId="{26E55A12-C111-4AF4-85CF-5AFBDB93522B}" sibTransId="{D94B3342-AB21-4B89-A07E-7DDDD2A5CDB4}"/>
    <dgm:cxn modelId="{F600C205-D734-4165-98DC-EBD62535BD44}" type="presParOf" srcId="{14B18342-C80F-4C4A-9701-A0F445BC2560}" destId="{A61156DA-AF69-408E-91DC-DCB5D8EFF214}" srcOrd="0" destOrd="0" presId="urn:microsoft.com/office/officeart/2018/2/layout/IconLabelDescriptionList"/>
    <dgm:cxn modelId="{A2F9AF0A-F493-4CC7-ABA4-66A31863ECAD}" type="presParOf" srcId="{A61156DA-AF69-408E-91DC-DCB5D8EFF214}" destId="{8AA4BE2D-1E25-4112-9866-27833F16B572}" srcOrd="0" destOrd="0" presId="urn:microsoft.com/office/officeart/2018/2/layout/IconLabelDescriptionList"/>
    <dgm:cxn modelId="{B2AFE7A2-C098-4A84-BA8A-35BAD1D832FD}" type="presParOf" srcId="{A61156DA-AF69-408E-91DC-DCB5D8EFF214}" destId="{BD8F3C99-20D5-4139-A7BE-608AEEFA9E8A}" srcOrd="1" destOrd="0" presId="urn:microsoft.com/office/officeart/2018/2/layout/IconLabelDescriptionList"/>
    <dgm:cxn modelId="{0B0DCD3B-00D5-438F-AFDB-773B201DA522}" type="presParOf" srcId="{A61156DA-AF69-408E-91DC-DCB5D8EFF214}" destId="{5912EB92-2758-48DB-9AFB-ACAA4B639341}" srcOrd="2" destOrd="0" presId="urn:microsoft.com/office/officeart/2018/2/layout/IconLabelDescriptionList"/>
    <dgm:cxn modelId="{84DF3246-F0B4-4150-9EF1-AD121445BF92}" type="presParOf" srcId="{A61156DA-AF69-408E-91DC-DCB5D8EFF214}" destId="{27D19423-9F5C-470E-BA22-17F16D6D2C00}" srcOrd="3" destOrd="0" presId="urn:microsoft.com/office/officeart/2018/2/layout/IconLabelDescriptionList"/>
    <dgm:cxn modelId="{3E34E41A-2140-4883-8E97-398A693E6581}" type="presParOf" srcId="{A61156DA-AF69-408E-91DC-DCB5D8EFF214}" destId="{A273075D-A31D-4DA2-988E-6B80EB682CE1}" srcOrd="4" destOrd="0" presId="urn:microsoft.com/office/officeart/2018/2/layout/IconLabelDescriptionList"/>
    <dgm:cxn modelId="{19DA2EB1-63A6-487E-B93A-F22E5DC19EF7}" type="presParOf" srcId="{14B18342-C80F-4C4A-9701-A0F445BC2560}" destId="{AC56AFC8-F5CB-47EA-B15C-707FFD179989}" srcOrd="1" destOrd="0" presId="urn:microsoft.com/office/officeart/2018/2/layout/IconLabelDescriptionList"/>
    <dgm:cxn modelId="{7E2344B2-C939-44B7-88DE-36BE5A446259}" type="presParOf" srcId="{14B18342-C80F-4C4A-9701-A0F445BC2560}" destId="{C5ED8F63-FEBF-4887-A134-A3C420D2B7AB}" srcOrd="2" destOrd="0" presId="urn:microsoft.com/office/officeart/2018/2/layout/IconLabelDescriptionList"/>
    <dgm:cxn modelId="{6B29F836-5787-45AE-B996-D564D8693D7F}" type="presParOf" srcId="{C5ED8F63-FEBF-4887-A134-A3C420D2B7AB}" destId="{A2CAF586-E198-411A-9732-999667528D7B}" srcOrd="0" destOrd="0" presId="urn:microsoft.com/office/officeart/2018/2/layout/IconLabelDescriptionList"/>
    <dgm:cxn modelId="{7C8379AD-FCAA-4624-81B1-B22CC541A7FF}" type="presParOf" srcId="{C5ED8F63-FEBF-4887-A134-A3C420D2B7AB}" destId="{59FCFFA5-BFD8-4972-8D82-72122ED1165D}" srcOrd="1" destOrd="0" presId="urn:microsoft.com/office/officeart/2018/2/layout/IconLabelDescriptionList"/>
    <dgm:cxn modelId="{DEB20704-DF8D-4F0B-9605-493D96F8A196}" type="presParOf" srcId="{C5ED8F63-FEBF-4887-A134-A3C420D2B7AB}" destId="{CDCDDA96-E189-4407-BC6F-8115E6593963}" srcOrd="2" destOrd="0" presId="urn:microsoft.com/office/officeart/2018/2/layout/IconLabelDescriptionList"/>
    <dgm:cxn modelId="{E6240A7E-4772-4639-9803-27E09A603145}" type="presParOf" srcId="{C5ED8F63-FEBF-4887-A134-A3C420D2B7AB}" destId="{1FFC126F-F896-4D8C-B62D-114BFF5A794E}" srcOrd="3" destOrd="0" presId="urn:microsoft.com/office/officeart/2018/2/layout/IconLabelDescriptionList"/>
    <dgm:cxn modelId="{888BAD4C-BE95-4F61-ADDC-63AA91CDE202}" type="presParOf" srcId="{C5ED8F63-FEBF-4887-A134-A3C420D2B7AB}" destId="{BDC80CCF-9499-472E-ACAC-6959CCD2213A}" srcOrd="4" destOrd="0" presId="urn:microsoft.com/office/officeart/2018/2/layout/IconLabelDescriptionList"/>
    <dgm:cxn modelId="{34D23951-62BC-4B18-BD62-B77360023D62}" type="presParOf" srcId="{14B18342-C80F-4C4A-9701-A0F445BC2560}" destId="{8B1076F8-24EE-4D10-84C8-218F54B132B1}" srcOrd="3" destOrd="0" presId="urn:microsoft.com/office/officeart/2018/2/layout/IconLabelDescriptionList"/>
    <dgm:cxn modelId="{46851BB1-BD5D-4D1B-BD21-6CAE3C3C32C3}" type="presParOf" srcId="{14B18342-C80F-4C4A-9701-A0F445BC2560}" destId="{FE8DB111-01AE-43DB-8A6D-32C8DA4C8D6F}" srcOrd="4" destOrd="0" presId="urn:microsoft.com/office/officeart/2018/2/layout/IconLabelDescriptionList"/>
    <dgm:cxn modelId="{888DAE35-47E1-4B23-BE3D-38FE36D2A5BF}" type="presParOf" srcId="{FE8DB111-01AE-43DB-8A6D-32C8DA4C8D6F}" destId="{6C0484A9-FFB5-4A16-973D-03436FA66763}" srcOrd="0" destOrd="0" presId="urn:microsoft.com/office/officeart/2018/2/layout/IconLabelDescriptionList"/>
    <dgm:cxn modelId="{B3BC6342-A116-405C-B8E8-5D7229262C67}" type="presParOf" srcId="{FE8DB111-01AE-43DB-8A6D-32C8DA4C8D6F}" destId="{11EEEAD2-EDA5-4CF1-B025-AA31DF75D583}" srcOrd="1" destOrd="0" presId="urn:microsoft.com/office/officeart/2018/2/layout/IconLabelDescriptionList"/>
    <dgm:cxn modelId="{82CAD21E-2EDE-4525-BE6C-05E68B031CA5}" type="presParOf" srcId="{FE8DB111-01AE-43DB-8A6D-32C8DA4C8D6F}" destId="{DD778AB0-DFA8-4090-B957-668D47EA436E}" srcOrd="2" destOrd="0" presId="urn:microsoft.com/office/officeart/2018/2/layout/IconLabelDescriptionList"/>
    <dgm:cxn modelId="{B9AF4445-4561-46D1-B12E-6600D870A60D}" type="presParOf" srcId="{FE8DB111-01AE-43DB-8A6D-32C8DA4C8D6F}" destId="{878956C5-E853-4EEA-8C2E-7ED0AB600DF8}" srcOrd="3" destOrd="0" presId="urn:microsoft.com/office/officeart/2018/2/layout/IconLabelDescriptionList"/>
    <dgm:cxn modelId="{5817C060-506C-4B2B-BCB2-FEEEA0E9B1BF}" type="presParOf" srcId="{FE8DB111-01AE-43DB-8A6D-32C8DA4C8D6F}" destId="{11972C5A-3661-479E-8015-2131594A313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97A12E-042F-43CD-83AD-6AB541F7B77E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5F48229-F915-445B-8250-515CD2403528}">
      <dgm:prSet/>
      <dgm:spPr/>
      <dgm:t>
        <a:bodyPr/>
        <a:lstStyle/>
        <a:p>
          <a:pPr>
            <a:defRPr cap="all"/>
          </a:pPr>
          <a:r>
            <a:rPr lang="en-IE" dirty="0"/>
            <a:t>Create Synapse Account</a:t>
          </a:r>
          <a:endParaRPr lang="en-US" dirty="0"/>
        </a:p>
      </dgm:t>
    </dgm:pt>
    <dgm:pt modelId="{1B183552-236F-4F99-903A-D4301F63BCB4}" type="parTrans" cxnId="{8D82E5DE-056B-4AD9-888B-8262F051141C}">
      <dgm:prSet/>
      <dgm:spPr/>
      <dgm:t>
        <a:bodyPr/>
        <a:lstStyle/>
        <a:p>
          <a:endParaRPr lang="en-US"/>
        </a:p>
      </dgm:t>
    </dgm:pt>
    <dgm:pt modelId="{0D5451AF-B142-4C94-8A44-90D530856396}" type="sibTrans" cxnId="{8D82E5DE-056B-4AD9-888B-8262F051141C}">
      <dgm:prSet phldrT="1"/>
      <dgm:spPr/>
      <dgm:t>
        <a:bodyPr/>
        <a:lstStyle/>
        <a:p>
          <a:endParaRPr lang="en-US"/>
        </a:p>
      </dgm:t>
    </dgm:pt>
    <dgm:pt modelId="{D90B8082-E741-438F-9951-F6AA740D99AE}">
      <dgm:prSet/>
      <dgm:spPr/>
      <dgm:t>
        <a:bodyPr/>
        <a:lstStyle/>
        <a:p>
          <a:pPr>
            <a:defRPr cap="all"/>
          </a:pPr>
          <a:r>
            <a:rPr lang="en-IE" dirty="0"/>
            <a:t>Become Certified user</a:t>
          </a:r>
          <a:endParaRPr lang="en-US" dirty="0"/>
        </a:p>
      </dgm:t>
    </dgm:pt>
    <dgm:pt modelId="{EB734E02-AB8F-4197-8F4F-709E043AE6C9}" type="parTrans" cxnId="{10447FF3-598D-477A-8D45-B8E387DCED51}">
      <dgm:prSet/>
      <dgm:spPr/>
      <dgm:t>
        <a:bodyPr/>
        <a:lstStyle/>
        <a:p>
          <a:endParaRPr lang="en-US"/>
        </a:p>
      </dgm:t>
    </dgm:pt>
    <dgm:pt modelId="{8C195047-DC7B-41D7-84F1-E15CD601102C}" type="sibTrans" cxnId="{10447FF3-598D-477A-8D45-B8E387DCED51}">
      <dgm:prSet phldrT="2"/>
      <dgm:spPr/>
      <dgm:t>
        <a:bodyPr/>
        <a:lstStyle/>
        <a:p>
          <a:endParaRPr lang="en-US"/>
        </a:p>
      </dgm:t>
    </dgm:pt>
    <dgm:pt modelId="{07412C3D-5DAE-4720-B960-93D847EFAB50}">
      <dgm:prSet/>
      <dgm:spPr/>
      <dgm:t>
        <a:bodyPr/>
        <a:lstStyle/>
        <a:p>
          <a:pPr>
            <a:defRPr cap="all"/>
          </a:pPr>
          <a:r>
            <a:rPr lang="en-IE" dirty="0"/>
            <a:t>Profile Validation</a:t>
          </a:r>
          <a:endParaRPr lang="en-US" dirty="0"/>
        </a:p>
      </dgm:t>
    </dgm:pt>
    <dgm:pt modelId="{7AAE48E1-5FA2-485F-9363-DCCC0157C7BE}" type="parTrans" cxnId="{51CFE4A2-7AB1-4EA0-B87A-E4F5ECF7B4EA}">
      <dgm:prSet/>
      <dgm:spPr/>
      <dgm:t>
        <a:bodyPr/>
        <a:lstStyle/>
        <a:p>
          <a:endParaRPr lang="en-US"/>
        </a:p>
      </dgm:t>
    </dgm:pt>
    <dgm:pt modelId="{B32EEAEA-3756-4981-B8AE-95F98ED36B3A}" type="sibTrans" cxnId="{51CFE4A2-7AB1-4EA0-B87A-E4F5ECF7B4EA}">
      <dgm:prSet phldrT="3"/>
      <dgm:spPr/>
      <dgm:t>
        <a:bodyPr/>
        <a:lstStyle/>
        <a:p>
          <a:endParaRPr lang="en-US"/>
        </a:p>
      </dgm:t>
    </dgm:pt>
    <dgm:pt modelId="{C46E70F2-0FEF-4A21-986F-759658A6755C}">
      <dgm:prSet/>
      <dgm:spPr/>
      <dgm:t>
        <a:bodyPr/>
        <a:lstStyle/>
        <a:p>
          <a:pPr>
            <a:defRPr cap="all"/>
          </a:pPr>
          <a:r>
            <a:rPr lang="en-IE" dirty="0"/>
            <a:t>Data Access Request to mPower</a:t>
          </a:r>
          <a:endParaRPr lang="en-US" dirty="0"/>
        </a:p>
      </dgm:t>
    </dgm:pt>
    <dgm:pt modelId="{BD80587A-7C92-4AA2-A261-C07273CFD14D}" type="parTrans" cxnId="{2BF62A49-883C-4DD4-8971-45DA329DD3BD}">
      <dgm:prSet/>
      <dgm:spPr/>
      <dgm:t>
        <a:bodyPr/>
        <a:lstStyle/>
        <a:p>
          <a:endParaRPr lang="en-US"/>
        </a:p>
      </dgm:t>
    </dgm:pt>
    <dgm:pt modelId="{33E5D9CC-31C2-4728-8809-FA6D37B19CF4}" type="sibTrans" cxnId="{2BF62A49-883C-4DD4-8971-45DA329DD3BD}">
      <dgm:prSet phldrT="4"/>
      <dgm:spPr/>
      <dgm:t>
        <a:bodyPr/>
        <a:lstStyle/>
        <a:p>
          <a:endParaRPr lang="en-US"/>
        </a:p>
      </dgm:t>
    </dgm:pt>
    <dgm:pt modelId="{AD51BC16-25A5-45D6-82CE-D6267813A140}">
      <dgm:prSet/>
      <dgm:spPr/>
      <dgm:t>
        <a:bodyPr/>
        <a:lstStyle/>
        <a:p>
          <a:pPr>
            <a:defRPr cap="all"/>
          </a:pPr>
          <a:r>
            <a:rPr lang="en-IE" dirty="0"/>
            <a:t>Intend of data use statement</a:t>
          </a:r>
          <a:endParaRPr lang="en-US" dirty="0"/>
        </a:p>
      </dgm:t>
    </dgm:pt>
    <dgm:pt modelId="{923B9A80-7777-4E68-A0DC-57861FF5F594}" type="parTrans" cxnId="{CBB063FE-E690-4411-AF07-6CE32C485CBE}">
      <dgm:prSet/>
      <dgm:spPr/>
      <dgm:t>
        <a:bodyPr/>
        <a:lstStyle/>
        <a:p>
          <a:endParaRPr lang="en-US"/>
        </a:p>
      </dgm:t>
    </dgm:pt>
    <dgm:pt modelId="{AEFD1269-C550-43A9-802A-A8105EADF6DC}" type="sibTrans" cxnId="{CBB063FE-E690-4411-AF07-6CE32C485CBE}">
      <dgm:prSet phldrT="5"/>
      <dgm:spPr/>
      <dgm:t>
        <a:bodyPr/>
        <a:lstStyle/>
        <a:p>
          <a:endParaRPr lang="en-US"/>
        </a:p>
      </dgm:t>
    </dgm:pt>
    <dgm:pt modelId="{C80E3149-6575-4D2F-9688-8D82C31C7D33}">
      <dgm:prSet/>
      <dgm:spPr/>
    </dgm:pt>
    <dgm:pt modelId="{81E69CEC-E856-451F-97F0-7326574F5F7F}" type="sibTrans" cxnId="{C2B4ADD7-A442-4D92-93E6-8AE9F187AD88}">
      <dgm:prSet phldrT="6"/>
      <dgm:spPr/>
      <dgm:t>
        <a:bodyPr/>
        <a:lstStyle/>
        <a:p>
          <a:endParaRPr lang="en-US"/>
        </a:p>
      </dgm:t>
    </dgm:pt>
    <dgm:pt modelId="{1FADC738-E108-4988-A09D-ECD4374CE6C7}" type="parTrans" cxnId="{C2B4ADD7-A442-4D92-93E6-8AE9F187AD88}">
      <dgm:prSet/>
      <dgm:spPr/>
      <dgm:t>
        <a:bodyPr/>
        <a:lstStyle/>
        <a:p>
          <a:endParaRPr lang="en-US"/>
        </a:p>
      </dgm:t>
    </dgm:pt>
    <dgm:pt modelId="{41994A58-7ED7-41DB-9CD6-F7C3D92C2E78}" type="pres">
      <dgm:prSet presAssocID="{FA97A12E-042F-43CD-83AD-6AB541F7B77E}" presName="arrowDiagram" presStyleCnt="0">
        <dgm:presLayoutVars>
          <dgm:chMax val="5"/>
          <dgm:dir/>
          <dgm:resizeHandles val="exact"/>
        </dgm:presLayoutVars>
      </dgm:prSet>
      <dgm:spPr/>
    </dgm:pt>
    <dgm:pt modelId="{D62A8A13-2746-4F45-9BD9-310E25D72629}" type="pres">
      <dgm:prSet presAssocID="{FA97A12E-042F-43CD-83AD-6AB541F7B77E}" presName="arrow" presStyleLbl="bgShp" presStyleIdx="0" presStyleCnt="1" custScaleX="130751" custLinFactNeighborX="0"/>
      <dgm:spPr/>
    </dgm:pt>
    <dgm:pt modelId="{02D8CD65-EFFF-4981-8945-5A48B86774A0}" type="pres">
      <dgm:prSet presAssocID="{FA97A12E-042F-43CD-83AD-6AB541F7B77E}" presName="arrowDiagram5" presStyleCnt="0"/>
      <dgm:spPr/>
    </dgm:pt>
    <dgm:pt modelId="{2A5F5209-B6CC-4FB4-8FDB-2EC610E04B12}" type="pres">
      <dgm:prSet presAssocID="{B5F48229-F915-445B-8250-515CD2403528}" presName="bullet5a" presStyleLbl="node1" presStyleIdx="0" presStyleCnt="5" custLinFactX="-109212" custLinFactY="-64463" custLinFactNeighborX="-200000" custLinFactNeighborY="-100000"/>
      <dgm:spPr/>
    </dgm:pt>
    <dgm:pt modelId="{EE6BC1E4-205B-4CEB-94D5-6B53579579B4}" type="pres">
      <dgm:prSet presAssocID="{B5F48229-F915-445B-8250-515CD2403528}" presName="textBox5a" presStyleLbl="revTx" presStyleIdx="0" presStyleCnt="5" custLinFactNeighborX="-49178" custLinFactNeighborY="-37632">
        <dgm:presLayoutVars>
          <dgm:bulletEnabled val="1"/>
        </dgm:presLayoutVars>
      </dgm:prSet>
      <dgm:spPr/>
    </dgm:pt>
    <dgm:pt modelId="{BDE08FA0-3C5F-4376-A17A-BC0D6C096527}" type="pres">
      <dgm:prSet presAssocID="{D90B8082-E741-438F-9951-F6AA740D99AE}" presName="bullet5b" presStyleLbl="node1" presStyleIdx="1" presStyleCnt="5" custLinFactX="-30322" custLinFactNeighborX="-100000" custLinFactNeighborY="-21020"/>
      <dgm:spPr/>
    </dgm:pt>
    <dgm:pt modelId="{8A49B9A6-9617-4947-90F1-6CC3BAFDE939}" type="pres">
      <dgm:prSet presAssocID="{D90B8082-E741-438F-9951-F6AA740D99AE}" presName="textBox5b" presStyleLbl="revTx" presStyleIdx="1" presStyleCnt="5" custScaleY="100004" custLinFactNeighborX="-22800" custLinFactNeighborY="-9826">
        <dgm:presLayoutVars>
          <dgm:bulletEnabled val="1"/>
        </dgm:presLayoutVars>
      </dgm:prSet>
      <dgm:spPr/>
    </dgm:pt>
    <dgm:pt modelId="{87E2C0F1-4D2E-4E0B-B362-809E8E6FCB2A}" type="pres">
      <dgm:prSet presAssocID="{07412C3D-5DAE-4720-B960-93D847EFAB50}" presName="bullet5c" presStyleLbl="node1" presStyleIdx="2" presStyleCnt="5" custLinFactNeighborX="-81978" custLinFactNeighborY="25224"/>
      <dgm:spPr/>
    </dgm:pt>
    <dgm:pt modelId="{39F344E4-7218-409E-B9B8-05415D823904}" type="pres">
      <dgm:prSet presAssocID="{07412C3D-5DAE-4720-B960-93D847EFAB50}" presName="textBox5c" presStyleLbl="revTx" presStyleIdx="2" presStyleCnt="5" custLinFactNeighborX="-16464" custLinFactNeighborY="-3448">
        <dgm:presLayoutVars>
          <dgm:bulletEnabled val="1"/>
        </dgm:presLayoutVars>
      </dgm:prSet>
      <dgm:spPr/>
    </dgm:pt>
    <dgm:pt modelId="{815F2AE4-CA0C-4C11-B3D9-252A186B50BC}" type="pres">
      <dgm:prSet presAssocID="{C46E70F2-0FEF-4A21-986F-759658A6755C}" presName="bullet5d" presStyleLbl="node1" presStyleIdx="3" presStyleCnt="5" custLinFactNeighborX="-65907" custLinFactNeighborY="41497"/>
      <dgm:spPr/>
    </dgm:pt>
    <dgm:pt modelId="{FB59E1A2-B328-4594-96F1-51842D70C8AF}" type="pres">
      <dgm:prSet presAssocID="{C46E70F2-0FEF-4A21-986F-759658A6755C}" presName="textBox5d" presStyleLbl="revTx" presStyleIdx="3" presStyleCnt="5" custLinFactNeighborX="-17411" custLinFactNeighborY="-722">
        <dgm:presLayoutVars>
          <dgm:bulletEnabled val="1"/>
        </dgm:presLayoutVars>
      </dgm:prSet>
      <dgm:spPr/>
    </dgm:pt>
    <dgm:pt modelId="{DB153617-41BC-482E-8A99-D79A70181A7F}" type="pres">
      <dgm:prSet presAssocID="{AD51BC16-25A5-45D6-82CE-D6267813A140}" presName="bullet5e" presStyleLbl="node1" presStyleIdx="4" presStyleCnt="5" custLinFactNeighborY="32572"/>
      <dgm:spPr/>
    </dgm:pt>
    <dgm:pt modelId="{48EF463D-0809-4212-B1DC-DB2492944B12}" type="pres">
      <dgm:prSet presAssocID="{AD51BC16-25A5-45D6-82CE-D6267813A140}" presName="textBox5e" presStyleLbl="revTx" presStyleIdx="4" presStyleCnt="5" custScaleX="78221" custScaleY="91466" custLinFactNeighborX="-10597" custLinFactNeighborY="-3619">
        <dgm:presLayoutVars>
          <dgm:bulletEnabled val="1"/>
        </dgm:presLayoutVars>
      </dgm:prSet>
      <dgm:spPr/>
    </dgm:pt>
  </dgm:ptLst>
  <dgm:cxnLst>
    <dgm:cxn modelId="{DDDCB843-C77B-4AF3-913B-3B665860C64B}" type="presOf" srcId="{AD51BC16-25A5-45D6-82CE-D6267813A140}" destId="{48EF463D-0809-4212-B1DC-DB2492944B12}" srcOrd="0" destOrd="0" presId="urn:microsoft.com/office/officeart/2005/8/layout/arrow2"/>
    <dgm:cxn modelId="{AAAD4068-65FD-4B17-B9EF-E9859F065464}" type="presOf" srcId="{D90B8082-E741-438F-9951-F6AA740D99AE}" destId="{8A49B9A6-9617-4947-90F1-6CC3BAFDE939}" srcOrd="0" destOrd="0" presId="urn:microsoft.com/office/officeart/2005/8/layout/arrow2"/>
    <dgm:cxn modelId="{2BF62A49-883C-4DD4-8971-45DA329DD3BD}" srcId="{FA97A12E-042F-43CD-83AD-6AB541F7B77E}" destId="{C46E70F2-0FEF-4A21-986F-759658A6755C}" srcOrd="3" destOrd="0" parTransId="{BD80587A-7C92-4AA2-A261-C07273CFD14D}" sibTransId="{33E5D9CC-31C2-4728-8809-FA6D37B19CF4}"/>
    <dgm:cxn modelId="{3F38E974-503E-4BFC-86E8-3435C66F1325}" type="presOf" srcId="{B5F48229-F915-445B-8250-515CD2403528}" destId="{EE6BC1E4-205B-4CEB-94D5-6B53579579B4}" srcOrd="0" destOrd="0" presId="urn:microsoft.com/office/officeart/2005/8/layout/arrow2"/>
    <dgm:cxn modelId="{51CFE4A2-7AB1-4EA0-B87A-E4F5ECF7B4EA}" srcId="{FA97A12E-042F-43CD-83AD-6AB541F7B77E}" destId="{07412C3D-5DAE-4720-B960-93D847EFAB50}" srcOrd="2" destOrd="0" parTransId="{7AAE48E1-5FA2-485F-9363-DCCC0157C7BE}" sibTransId="{B32EEAEA-3756-4981-B8AE-95F98ED36B3A}"/>
    <dgm:cxn modelId="{83B40EB0-9275-414C-8EFE-7919F5A1360E}" type="presOf" srcId="{07412C3D-5DAE-4720-B960-93D847EFAB50}" destId="{39F344E4-7218-409E-B9B8-05415D823904}" srcOrd="0" destOrd="0" presId="urn:microsoft.com/office/officeart/2005/8/layout/arrow2"/>
    <dgm:cxn modelId="{CBEC87B1-819D-4180-9E33-EEA3F7C28687}" type="presOf" srcId="{FA97A12E-042F-43CD-83AD-6AB541F7B77E}" destId="{41994A58-7ED7-41DB-9CD6-F7C3D92C2E78}" srcOrd="0" destOrd="0" presId="urn:microsoft.com/office/officeart/2005/8/layout/arrow2"/>
    <dgm:cxn modelId="{C2B4ADD7-A442-4D92-93E6-8AE9F187AD88}" srcId="{FA97A12E-042F-43CD-83AD-6AB541F7B77E}" destId="{C80E3149-6575-4D2F-9688-8D82C31C7D33}" srcOrd="5" destOrd="0" parTransId="{1FADC738-E108-4988-A09D-ECD4374CE6C7}" sibTransId="{81E69CEC-E856-451F-97F0-7326574F5F7F}"/>
    <dgm:cxn modelId="{8D82E5DE-056B-4AD9-888B-8262F051141C}" srcId="{FA97A12E-042F-43CD-83AD-6AB541F7B77E}" destId="{B5F48229-F915-445B-8250-515CD2403528}" srcOrd="0" destOrd="0" parTransId="{1B183552-236F-4F99-903A-D4301F63BCB4}" sibTransId="{0D5451AF-B142-4C94-8A44-90D530856396}"/>
    <dgm:cxn modelId="{10447FF3-598D-477A-8D45-B8E387DCED51}" srcId="{FA97A12E-042F-43CD-83AD-6AB541F7B77E}" destId="{D90B8082-E741-438F-9951-F6AA740D99AE}" srcOrd="1" destOrd="0" parTransId="{EB734E02-AB8F-4197-8F4F-709E043AE6C9}" sibTransId="{8C195047-DC7B-41D7-84F1-E15CD601102C}"/>
    <dgm:cxn modelId="{F6D88AF9-B39A-497D-8CC3-296F5BBDD4BF}" type="presOf" srcId="{C46E70F2-0FEF-4A21-986F-759658A6755C}" destId="{FB59E1A2-B328-4594-96F1-51842D70C8AF}" srcOrd="0" destOrd="0" presId="urn:microsoft.com/office/officeart/2005/8/layout/arrow2"/>
    <dgm:cxn modelId="{CBB063FE-E690-4411-AF07-6CE32C485CBE}" srcId="{FA97A12E-042F-43CD-83AD-6AB541F7B77E}" destId="{AD51BC16-25A5-45D6-82CE-D6267813A140}" srcOrd="4" destOrd="0" parTransId="{923B9A80-7777-4E68-A0DC-57861FF5F594}" sibTransId="{AEFD1269-C550-43A9-802A-A8105EADF6DC}"/>
    <dgm:cxn modelId="{9D79C915-5831-4E5F-9AAC-EAFCC79DA960}" type="presParOf" srcId="{41994A58-7ED7-41DB-9CD6-F7C3D92C2E78}" destId="{D62A8A13-2746-4F45-9BD9-310E25D72629}" srcOrd="0" destOrd="0" presId="urn:microsoft.com/office/officeart/2005/8/layout/arrow2"/>
    <dgm:cxn modelId="{208D458E-565A-4036-8705-A35832E60464}" type="presParOf" srcId="{41994A58-7ED7-41DB-9CD6-F7C3D92C2E78}" destId="{02D8CD65-EFFF-4981-8945-5A48B86774A0}" srcOrd="1" destOrd="0" presId="urn:microsoft.com/office/officeart/2005/8/layout/arrow2"/>
    <dgm:cxn modelId="{476089C7-1078-4914-A603-D35E2744FC2C}" type="presParOf" srcId="{02D8CD65-EFFF-4981-8945-5A48B86774A0}" destId="{2A5F5209-B6CC-4FB4-8FDB-2EC610E04B12}" srcOrd="0" destOrd="0" presId="urn:microsoft.com/office/officeart/2005/8/layout/arrow2"/>
    <dgm:cxn modelId="{D3ECA076-4B00-42C9-B363-E2D333D8307A}" type="presParOf" srcId="{02D8CD65-EFFF-4981-8945-5A48B86774A0}" destId="{EE6BC1E4-205B-4CEB-94D5-6B53579579B4}" srcOrd="1" destOrd="0" presId="urn:microsoft.com/office/officeart/2005/8/layout/arrow2"/>
    <dgm:cxn modelId="{C4746A49-768E-42CB-BF1E-67AFCAF0D3B0}" type="presParOf" srcId="{02D8CD65-EFFF-4981-8945-5A48B86774A0}" destId="{BDE08FA0-3C5F-4376-A17A-BC0D6C096527}" srcOrd="2" destOrd="0" presId="urn:microsoft.com/office/officeart/2005/8/layout/arrow2"/>
    <dgm:cxn modelId="{125D886F-3DBF-4DDD-B2A1-D7F881C0CDE4}" type="presParOf" srcId="{02D8CD65-EFFF-4981-8945-5A48B86774A0}" destId="{8A49B9A6-9617-4947-90F1-6CC3BAFDE939}" srcOrd="3" destOrd="0" presId="urn:microsoft.com/office/officeart/2005/8/layout/arrow2"/>
    <dgm:cxn modelId="{5B0ACBCB-2785-4EE4-84D3-62CC7CDCA8AC}" type="presParOf" srcId="{02D8CD65-EFFF-4981-8945-5A48B86774A0}" destId="{87E2C0F1-4D2E-4E0B-B362-809E8E6FCB2A}" srcOrd="4" destOrd="0" presId="urn:microsoft.com/office/officeart/2005/8/layout/arrow2"/>
    <dgm:cxn modelId="{712DC1AE-9648-4A02-98C2-87B318AD9E12}" type="presParOf" srcId="{02D8CD65-EFFF-4981-8945-5A48B86774A0}" destId="{39F344E4-7218-409E-B9B8-05415D823904}" srcOrd="5" destOrd="0" presId="urn:microsoft.com/office/officeart/2005/8/layout/arrow2"/>
    <dgm:cxn modelId="{FC06411A-358E-4123-BC96-E9710AF28031}" type="presParOf" srcId="{02D8CD65-EFFF-4981-8945-5A48B86774A0}" destId="{815F2AE4-CA0C-4C11-B3D9-252A186B50BC}" srcOrd="6" destOrd="0" presId="urn:microsoft.com/office/officeart/2005/8/layout/arrow2"/>
    <dgm:cxn modelId="{8B13C400-B57A-436F-8220-9E247DF67F6F}" type="presParOf" srcId="{02D8CD65-EFFF-4981-8945-5A48B86774A0}" destId="{FB59E1A2-B328-4594-96F1-51842D70C8AF}" srcOrd="7" destOrd="0" presId="urn:microsoft.com/office/officeart/2005/8/layout/arrow2"/>
    <dgm:cxn modelId="{39C3F25F-BBC1-42B6-B5B0-CF4C63A3569B}" type="presParOf" srcId="{02D8CD65-EFFF-4981-8945-5A48B86774A0}" destId="{DB153617-41BC-482E-8A99-D79A70181A7F}" srcOrd="8" destOrd="0" presId="urn:microsoft.com/office/officeart/2005/8/layout/arrow2"/>
    <dgm:cxn modelId="{055CF6BD-194F-4222-8F37-1C0A56B3D982}" type="presParOf" srcId="{02D8CD65-EFFF-4981-8945-5A48B86774A0}" destId="{48EF463D-0809-4212-B1DC-DB2492944B1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2346F-86DF-428E-BD27-366C70CF0A9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417C2C-FA81-451B-9C3C-449F8AC11FE0}">
      <dgm:prSet/>
      <dgm:spPr/>
      <dgm:t>
        <a:bodyPr/>
        <a:lstStyle/>
        <a:p>
          <a:r>
            <a:rPr lang="en-IE"/>
            <a:t>Synapse Client</a:t>
          </a:r>
          <a:endParaRPr lang="en-US"/>
        </a:p>
      </dgm:t>
    </dgm:pt>
    <dgm:pt modelId="{E2C6C73F-A110-4AB5-951D-CB8551AAB68C}" type="parTrans" cxnId="{BFFAE60E-80A9-448D-A282-7E9AA9076B98}">
      <dgm:prSet/>
      <dgm:spPr/>
      <dgm:t>
        <a:bodyPr/>
        <a:lstStyle/>
        <a:p>
          <a:endParaRPr lang="en-US"/>
        </a:p>
      </dgm:t>
    </dgm:pt>
    <dgm:pt modelId="{342CBE50-C7A9-49C0-9F9E-5A177ED45477}" type="sibTrans" cxnId="{BFFAE60E-80A9-448D-A282-7E9AA9076B98}">
      <dgm:prSet/>
      <dgm:spPr/>
      <dgm:t>
        <a:bodyPr/>
        <a:lstStyle/>
        <a:p>
          <a:endParaRPr lang="en-US"/>
        </a:p>
      </dgm:t>
    </dgm:pt>
    <dgm:pt modelId="{5D79B223-7197-4013-83E0-A53FDBB9A655}">
      <dgm:prSet/>
      <dgm:spPr/>
      <dgm:t>
        <a:bodyPr/>
        <a:lstStyle/>
        <a:p>
          <a:r>
            <a:rPr lang="en-IE"/>
            <a:t>Pydub</a:t>
          </a:r>
          <a:endParaRPr lang="en-US"/>
        </a:p>
      </dgm:t>
    </dgm:pt>
    <dgm:pt modelId="{EEB345F4-549C-4CDC-B700-70BB201532E2}" type="parTrans" cxnId="{9F98439F-ED1F-4A03-8CDF-04ABD687508E}">
      <dgm:prSet/>
      <dgm:spPr/>
      <dgm:t>
        <a:bodyPr/>
        <a:lstStyle/>
        <a:p>
          <a:endParaRPr lang="en-US"/>
        </a:p>
      </dgm:t>
    </dgm:pt>
    <dgm:pt modelId="{5A7D37CF-0E81-4B56-A0ED-D1A4AA26F21B}" type="sibTrans" cxnId="{9F98439F-ED1F-4A03-8CDF-04ABD687508E}">
      <dgm:prSet/>
      <dgm:spPr/>
      <dgm:t>
        <a:bodyPr/>
        <a:lstStyle/>
        <a:p>
          <a:endParaRPr lang="en-US"/>
        </a:p>
      </dgm:t>
    </dgm:pt>
    <dgm:pt modelId="{13FF130F-5B19-408C-82A2-CE35B7592339}">
      <dgm:prSet/>
      <dgm:spPr/>
      <dgm:t>
        <a:bodyPr/>
        <a:lstStyle/>
        <a:p>
          <a:r>
            <a:rPr lang="en-IE"/>
            <a:t>PRAAT </a:t>
          </a:r>
          <a:endParaRPr lang="en-US"/>
        </a:p>
      </dgm:t>
    </dgm:pt>
    <dgm:pt modelId="{0A6497FE-0714-49F9-8831-68A22E864997}" type="parTrans" cxnId="{7D11F663-5B10-42D8-9E4C-9127AE1A9ED5}">
      <dgm:prSet/>
      <dgm:spPr/>
      <dgm:t>
        <a:bodyPr/>
        <a:lstStyle/>
        <a:p>
          <a:endParaRPr lang="en-US"/>
        </a:p>
      </dgm:t>
    </dgm:pt>
    <dgm:pt modelId="{B6F13F63-F88D-4BDA-9735-57991A94DD8F}" type="sibTrans" cxnId="{7D11F663-5B10-42D8-9E4C-9127AE1A9ED5}">
      <dgm:prSet/>
      <dgm:spPr/>
      <dgm:t>
        <a:bodyPr/>
        <a:lstStyle/>
        <a:p>
          <a:endParaRPr lang="en-US"/>
        </a:p>
      </dgm:t>
    </dgm:pt>
    <dgm:pt modelId="{86F93179-BCFC-4816-8F26-990C91CA0CD8}">
      <dgm:prSet/>
      <dgm:spPr/>
      <dgm:t>
        <a:bodyPr/>
        <a:lstStyle/>
        <a:p>
          <a:r>
            <a:rPr lang="en-IE"/>
            <a:t>Librosa </a:t>
          </a:r>
          <a:endParaRPr lang="en-US"/>
        </a:p>
      </dgm:t>
    </dgm:pt>
    <dgm:pt modelId="{728BE7B5-C0D3-41B6-A729-D7F1D3FD2B3C}" type="parTrans" cxnId="{8B50A707-4F13-48A7-92B1-F4F80CA11A3A}">
      <dgm:prSet/>
      <dgm:spPr/>
      <dgm:t>
        <a:bodyPr/>
        <a:lstStyle/>
        <a:p>
          <a:endParaRPr lang="en-US"/>
        </a:p>
      </dgm:t>
    </dgm:pt>
    <dgm:pt modelId="{86DEC27A-AB48-4CFC-9478-B33709551073}" type="sibTrans" cxnId="{8B50A707-4F13-48A7-92B1-F4F80CA11A3A}">
      <dgm:prSet/>
      <dgm:spPr/>
      <dgm:t>
        <a:bodyPr/>
        <a:lstStyle/>
        <a:p>
          <a:endParaRPr lang="en-US"/>
        </a:p>
      </dgm:t>
    </dgm:pt>
    <dgm:pt modelId="{DA13D75B-152A-4C01-B2AF-6EBBED6CA552}" type="pres">
      <dgm:prSet presAssocID="{5C72346F-86DF-428E-BD27-366C70CF0A9C}" presName="linear" presStyleCnt="0">
        <dgm:presLayoutVars>
          <dgm:dir/>
          <dgm:animLvl val="lvl"/>
          <dgm:resizeHandles val="exact"/>
        </dgm:presLayoutVars>
      </dgm:prSet>
      <dgm:spPr/>
    </dgm:pt>
    <dgm:pt modelId="{6488C307-315A-4C94-B6BD-FB6F418AF1DA}" type="pres">
      <dgm:prSet presAssocID="{6E417C2C-FA81-451B-9C3C-449F8AC11FE0}" presName="parentLin" presStyleCnt="0"/>
      <dgm:spPr/>
    </dgm:pt>
    <dgm:pt modelId="{1AC2A5D0-6745-4576-8599-8CDB24C69B98}" type="pres">
      <dgm:prSet presAssocID="{6E417C2C-FA81-451B-9C3C-449F8AC11FE0}" presName="parentLeftMargin" presStyleLbl="node1" presStyleIdx="0" presStyleCnt="4"/>
      <dgm:spPr/>
    </dgm:pt>
    <dgm:pt modelId="{C5374310-FCE6-41D2-8A80-65C0143A5289}" type="pres">
      <dgm:prSet presAssocID="{6E417C2C-FA81-451B-9C3C-449F8AC11F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60BA0AD-757E-492D-A101-AF8A67F6D61A}" type="pres">
      <dgm:prSet presAssocID="{6E417C2C-FA81-451B-9C3C-449F8AC11FE0}" presName="negativeSpace" presStyleCnt="0"/>
      <dgm:spPr/>
    </dgm:pt>
    <dgm:pt modelId="{9DBBDC45-6D4A-4F5F-9802-CBFD9130F96C}" type="pres">
      <dgm:prSet presAssocID="{6E417C2C-FA81-451B-9C3C-449F8AC11FE0}" presName="childText" presStyleLbl="conFgAcc1" presStyleIdx="0" presStyleCnt="4">
        <dgm:presLayoutVars>
          <dgm:bulletEnabled val="1"/>
        </dgm:presLayoutVars>
      </dgm:prSet>
      <dgm:spPr/>
    </dgm:pt>
    <dgm:pt modelId="{9997D43A-DA03-4021-8069-8C07980BCBE2}" type="pres">
      <dgm:prSet presAssocID="{342CBE50-C7A9-49C0-9F9E-5A177ED45477}" presName="spaceBetweenRectangles" presStyleCnt="0"/>
      <dgm:spPr/>
    </dgm:pt>
    <dgm:pt modelId="{C771ED41-CBBC-44C3-BBE2-BE23565EC740}" type="pres">
      <dgm:prSet presAssocID="{5D79B223-7197-4013-83E0-A53FDBB9A655}" presName="parentLin" presStyleCnt="0"/>
      <dgm:spPr/>
    </dgm:pt>
    <dgm:pt modelId="{0923146C-F79A-4231-B9FA-EF410059EF82}" type="pres">
      <dgm:prSet presAssocID="{5D79B223-7197-4013-83E0-A53FDBB9A655}" presName="parentLeftMargin" presStyleLbl="node1" presStyleIdx="0" presStyleCnt="4"/>
      <dgm:spPr/>
    </dgm:pt>
    <dgm:pt modelId="{B99D4B93-32EF-439A-AE6E-5DA8E9944005}" type="pres">
      <dgm:prSet presAssocID="{5D79B223-7197-4013-83E0-A53FDBB9A655}" presName="parentText" presStyleLbl="node1" presStyleIdx="1" presStyleCnt="4" custLinFactNeighborY="-5448">
        <dgm:presLayoutVars>
          <dgm:chMax val="0"/>
          <dgm:bulletEnabled val="1"/>
        </dgm:presLayoutVars>
      </dgm:prSet>
      <dgm:spPr/>
    </dgm:pt>
    <dgm:pt modelId="{52F6DEEF-FF0B-4E88-A308-CD5C045089FE}" type="pres">
      <dgm:prSet presAssocID="{5D79B223-7197-4013-83E0-A53FDBB9A655}" presName="negativeSpace" presStyleCnt="0"/>
      <dgm:spPr/>
    </dgm:pt>
    <dgm:pt modelId="{5241496E-97BB-4688-A655-71376A1922D1}" type="pres">
      <dgm:prSet presAssocID="{5D79B223-7197-4013-83E0-A53FDBB9A655}" presName="childText" presStyleLbl="conFgAcc1" presStyleIdx="1" presStyleCnt="4">
        <dgm:presLayoutVars>
          <dgm:bulletEnabled val="1"/>
        </dgm:presLayoutVars>
      </dgm:prSet>
      <dgm:spPr/>
    </dgm:pt>
    <dgm:pt modelId="{142B0509-F50E-4E2D-AA4C-C216E2BCAAEC}" type="pres">
      <dgm:prSet presAssocID="{5A7D37CF-0E81-4B56-A0ED-D1A4AA26F21B}" presName="spaceBetweenRectangles" presStyleCnt="0"/>
      <dgm:spPr/>
    </dgm:pt>
    <dgm:pt modelId="{508083F7-1318-49FD-8B43-D81BA5B1E955}" type="pres">
      <dgm:prSet presAssocID="{13FF130F-5B19-408C-82A2-CE35B7592339}" presName="parentLin" presStyleCnt="0"/>
      <dgm:spPr/>
    </dgm:pt>
    <dgm:pt modelId="{4BB824FB-0820-4857-872A-5165F37D6AD5}" type="pres">
      <dgm:prSet presAssocID="{13FF130F-5B19-408C-82A2-CE35B7592339}" presName="parentLeftMargin" presStyleLbl="node1" presStyleIdx="1" presStyleCnt="4"/>
      <dgm:spPr/>
    </dgm:pt>
    <dgm:pt modelId="{AF0F2C12-1FB4-42C4-A57C-AD2F5469F682}" type="pres">
      <dgm:prSet presAssocID="{13FF130F-5B19-408C-82A2-CE35B75923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8415F2A-FB2D-4754-88F4-9B509018B88F}" type="pres">
      <dgm:prSet presAssocID="{13FF130F-5B19-408C-82A2-CE35B7592339}" presName="negativeSpace" presStyleCnt="0"/>
      <dgm:spPr/>
    </dgm:pt>
    <dgm:pt modelId="{B0141C01-9F97-4394-93F8-620C1E210A1C}" type="pres">
      <dgm:prSet presAssocID="{13FF130F-5B19-408C-82A2-CE35B7592339}" presName="childText" presStyleLbl="conFgAcc1" presStyleIdx="2" presStyleCnt="4">
        <dgm:presLayoutVars>
          <dgm:bulletEnabled val="1"/>
        </dgm:presLayoutVars>
      </dgm:prSet>
      <dgm:spPr/>
    </dgm:pt>
    <dgm:pt modelId="{51B46E7D-0469-4715-9888-8B7F374DF2B5}" type="pres">
      <dgm:prSet presAssocID="{B6F13F63-F88D-4BDA-9735-57991A94DD8F}" presName="spaceBetweenRectangles" presStyleCnt="0"/>
      <dgm:spPr/>
    </dgm:pt>
    <dgm:pt modelId="{E23E6464-BBCF-4A94-95F7-5E410A5D094E}" type="pres">
      <dgm:prSet presAssocID="{86F93179-BCFC-4816-8F26-990C91CA0CD8}" presName="parentLin" presStyleCnt="0"/>
      <dgm:spPr/>
    </dgm:pt>
    <dgm:pt modelId="{F909F110-881A-4926-B136-AE010F7DA253}" type="pres">
      <dgm:prSet presAssocID="{86F93179-BCFC-4816-8F26-990C91CA0CD8}" presName="parentLeftMargin" presStyleLbl="node1" presStyleIdx="2" presStyleCnt="4"/>
      <dgm:spPr/>
    </dgm:pt>
    <dgm:pt modelId="{C9CD8717-605C-4454-ADE4-3AD064586F26}" type="pres">
      <dgm:prSet presAssocID="{86F93179-BCFC-4816-8F26-990C91CA0CD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AAF2E7-FE95-40F6-B08F-AFB1C5BB6F49}" type="pres">
      <dgm:prSet presAssocID="{86F93179-BCFC-4816-8F26-990C91CA0CD8}" presName="negativeSpace" presStyleCnt="0"/>
      <dgm:spPr/>
    </dgm:pt>
    <dgm:pt modelId="{A880FAAE-9DBA-4E50-9746-88FD1DC222E9}" type="pres">
      <dgm:prSet presAssocID="{86F93179-BCFC-4816-8F26-990C91CA0C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50A707-4F13-48A7-92B1-F4F80CA11A3A}" srcId="{5C72346F-86DF-428E-BD27-366C70CF0A9C}" destId="{86F93179-BCFC-4816-8F26-990C91CA0CD8}" srcOrd="3" destOrd="0" parTransId="{728BE7B5-C0D3-41B6-A729-D7F1D3FD2B3C}" sibTransId="{86DEC27A-AB48-4CFC-9478-B33709551073}"/>
    <dgm:cxn modelId="{BFFAE60E-80A9-448D-A282-7E9AA9076B98}" srcId="{5C72346F-86DF-428E-BD27-366C70CF0A9C}" destId="{6E417C2C-FA81-451B-9C3C-449F8AC11FE0}" srcOrd="0" destOrd="0" parTransId="{E2C6C73F-A110-4AB5-951D-CB8551AAB68C}" sibTransId="{342CBE50-C7A9-49C0-9F9E-5A177ED45477}"/>
    <dgm:cxn modelId="{DCE5CA12-409E-49A0-BBD2-27CD6F7141A9}" type="presOf" srcId="{86F93179-BCFC-4816-8F26-990C91CA0CD8}" destId="{C9CD8717-605C-4454-ADE4-3AD064586F26}" srcOrd="1" destOrd="0" presId="urn:microsoft.com/office/officeart/2005/8/layout/list1"/>
    <dgm:cxn modelId="{6E9CD319-AE09-47BE-9BAD-F02FC6F0B149}" type="presOf" srcId="{13FF130F-5B19-408C-82A2-CE35B7592339}" destId="{AF0F2C12-1FB4-42C4-A57C-AD2F5469F682}" srcOrd="1" destOrd="0" presId="urn:microsoft.com/office/officeart/2005/8/layout/list1"/>
    <dgm:cxn modelId="{0B774B2D-2D4C-4F6A-9621-50D19AA14581}" type="presOf" srcId="{5D79B223-7197-4013-83E0-A53FDBB9A655}" destId="{B99D4B93-32EF-439A-AE6E-5DA8E9944005}" srcOrd="1" destOrd="0" presId="urn:microsoft.com/office/officeart/2005/8/layout/list1"/>
    <dgm:cxn modelId="{7D11F663-5B10-42D8-9E4C-9127AE1A9ED5}" srcId="{5C72346F-86DF-428E-BD27-366C70CF0A9C}" destId="{13FF130F-5B19-408C-82A2-CE35B7592339}" srcOrd="2" destOrd="0" parTransId="{0A6497FE-0714-49F9-8831-68A22E864997}" sibTransId="{B6F13F63-F88D-4BDA-9735-57991A94DD8F}"/>
    <dgm:cxn modelId="{1785DF83-D26D-4E51-A0C2-FEC3A035866F}" type="presOf" srcId="{6E417C2C-FA81-451B-9C3C-449F8AC11FE0}" destId="{C5374310-FCE6-41D2-8A80-65C0143A5289}" srcOrd="1" destOrd="0" presId="urn:microsoft.com/office/officeart/2005/8/layout/list1"/>
    <dgm:cxn modelId="{9F98439F-ED1F-4A03-8CDF-04ABD687508E}" srcId="{5C72346F-86DF-428E-BD27-366C70CF0A9C}" destId="{5D79B223-7197-4013-83E0-A53FDBB9A655}" srcOrd="1" destOrd="0" parTransId="{EEB345F4-549C-4CDC-B700-70BB201532E2}" sibTransId="{5A7D37CF-0E81-4B56-A0ED-D1A4AA26F21B}"/>
    <dgm:cxn modelId="{6DEDB99F-D54E-4066-BBB3-0817AEA2A47D}" type="presOf" srcId="{5D79B223-7197-4013-83E0-A53FDBB9A655}" destId="{0923146C-F79A-4231-B9FA-EF410059EF82}" srcOrd="0" destOrd="0" presId="urn:microsoft.com/office/officeart/2005/8/layout/list1"/>
    <dgm:cxn modelId="{EE8655A4-8640-4613-A009-47F3473B83A8}" type="presOf" srcId="{5C72346F-86DF-428E-BD27-366C70CF0A9C}" destId="{DA13D75B-152A-4C01-B2AF-6EBBED6CA552}" srcOrd="0" destOrd="0" presId="urn:microsoft.com/office/officeart/2005/8/layout/list1"/>
    <dgm:cxn modelId="{9FC2DCC1-FC5C-4AAC-8412-9223FDA29F81}" type="presOf" srcId="{86F93179-BCFC-4816-8F26-990C91CA0CD8}" destId="{F909F110-881A-4926-B136-AE010F7DA253}" srcOrd="0" destOrd="0" presId="urn:microsoft.com/office/officeart/2005/8/layout/list1"/>
    <dgm:cxn modelId="{959EDFDC-F84A-416A-8A94-CEA118627C19}" type="presOf" srcId="{6E417C2C-FA81-451B-9C3C-449F8AC11FE0}" destId="{1AC2A5D0-6745-4576-8599-8CDB24C69B98}" srcOrd="0" destOrd="0" presId="urn:microsoft.com/office/officeart/2005/8/layout/list1"/>
    <dgm:cxn modelId="{4D302FFF-30B0-4EB5-959B-E0544CCD86D4}" type="presOf" srcId="{13FF130F-5B19-408C-82A2-CE35B7592339}" destId="{4BB824FB-0820-4857-872A-5165F37D6AD5}" srcOrd="0" destOrd="0" presId="urn:microsoft.com/office/officeart/2005/8/layout/list1"/>
    <dgm:cxn modelId="{B6DA2BDA-D6D4-4177-8432-4D17BDED4AC4}" type="presParOf" srcId="{DA13D75B-152A-4C01-B2AF-6EBBED6CA552}" destId="{6488C307-315A-4C94-B6BD-FB6F418AF1DA}" srcOrd="0" destOrd="0" presId="urn:microsoft.com/office/officeart/2005/8/layout/list1"/>
    <dgm:cxn modelId="{B0EB13E5-B344-4EB6-8B09-E60BF66E2A41}" type="presParOf" srcId="{6488C307-315A-4C94-B6BD-FB6F418AF1DA}" destId="{1AC2A5D0-6745-4576-8599-8CDB24C69B98}" srcOrd="0" destOrd="0" presId="urn:microsoft.com/office/officeart/2005/8/layout/list1"/>
    <dgm:cxn modelId="{5207D2A0-DF2D-462E-9E2F-38AA63878155}" type="presParOf" srcId="{6488C307-315A-4C94-B6BD-FB6F418AF1DA}" destId="{C5374310-FCE6-41D2-8A80-65C0143A5289}" srcOrd="1" destOrd="0" presId="urn:microsoft.com/office/officeart/2005/8/layout/list1"/>
    <dgm:cxn modelId="{99AC2B4B-3D6F-4DF0-BECF-94E6DF179849}" type="presParOf" srcId="{DA13D75B-152A-4C01-B2AF-6EBBED6CA552}" destId="{860BA0AD-757E-492D-A101-AF8A67F6D61A}" srcOrd="1" destOrd="0" presId="urn:microsoft.com/office/officeart/2005/8/layout/list1"/>
    <dgm:cxn modelId="{D692F9DB-C854-46B8-AF82-24EB90A0D4B3}" type="presParOf" srcId="{DA13D75B-152A-4C01-B2AF-6EBBED6CA552}" destId="{9DBBDC45-6D4A-4F5F-9802-CBFD9130F96C}" srcOrd="2" destOrd="0" presId="urn:microsoft.com/office/officeart/2005/8/layout/list1"/>
    <dgm:cxn modelId="{284C8A12-F9C1-47A5-92BE-D5AFFCDE66AC}" type="presParOf" srcId="{DA13D75B-152A-4C01-B2AF-6EBBED6CA552}" destId="{9997D43A-DA03-4021-8069-8C07980BCBE2}" srcOrd="3" destOrd="0" presId="urn:microsoft.com/office/officeart/2005/8/layout/list1"/>
    <dgm:cxn modelId="{89CC23F4-01C8-448D-B196-9283F4D90359}" type="presParOf" srcId="{DA13D75B-152A-4C01-B2AF-6EBBED6CA552}" destId="{C771ED41-CBBC-44C3-BBE2-BE23565EC740}" srcOrd="4" destOrd="0" presId="urn:microsoft.com/office/officeart/2005/8/layout/list1"/>
    <dgm:cxn modelId="{9746A2A2-4FCB-4D28-A2C0-79D4A695CB4D}" type="presParOf" srcId="{C771ED41-CBBC-44C3-BBE2-BE23565EC740}" destId="{0923146C-F79A-4231-B9FA-EF410059EF82}" srcOrd="0" destOrd="0" presId="urn:microsoft.com/office/officeart/2005/8/layout/list1"/>
    <dgm:cxn modelId="{40D945AE-0135-4762-BB70-D0E945C34642}" type="presParOf" srcId="{C771ED41-CBBC-44C3-BBE2-BE23565EC740}" destId="{B99D4B93-32EF-439A-AE6E-5DA8E9944005}" srcOrd="1" destOrd="0" presId="urn:microsoft.com/office/officeart/2005/8/layout/list1"/>
    <dgm:cxn modelId="{D339334B-9771-4593-B25F-8742643F2D5E}" type="presParOf" srcId="{DA13D75B-152A-4C01-B2AF-6EBBED6CA552}" destId="{52F6DEEF-FF0B-4E88-A308-CD5C045089FE}" srcOrd="5" destOrd="0" presId="urn:microsoft.com/office/officeart/2005/8/layout/list1"/>
    <dgm:cxn modelId="{C1AC8AC0-D57D-49BB-A10A-96F8942C13C7}" type="presParOf" srcId="{DA13D75B-152A-4C01-B2AF-6EBBED6CA552}" destId="{5241496E-97BB-4688-A655-71376A1922D1}" srcOrd="6" destOrd="0" presId="urn:microsoft.com/office/officeart/2005/8/layout/list1"/>
    <dgm:cxn modelId="{276A8492-768F-45B5-BAB6-A684AD0CDE2F}" type="presParOf" srcId="{DA13D75B-152A-4C01-B2AF-6EBBED6CA552}" destId="{142B0509-F50E-4E2D-AA4C-C216E2BCAAEC}" srcOrd="7" destOrd="0" presId="urn:microsoft.com/office/officeart/2005/8/layout/list1"/>
    <dgm:cxn modelId="{3B8A3384-D3FE-47AE-A2E9-0F8F4A1387D3}" type="presParOf" srcId="{DA13D75B-152A-4C01-B2AF-6EBBED6CA552}" destId="{508083F7-1318-49FD-8B43-D81BA5B1E955}" srcOrd="8" destOrd="0" presId="urn:microsoft.com/office/officeart/2005/8/layout/list1"/>
    <dgm:cxn modelId="{855EE623-5A59-4C92-959E-535830EC97F4}" type="presParOf" srcId="{508083F7-1318-49FD-8B43-D81BA5B1E955}" destId="{4BB824FB-0820-4857-872A-5165F37D6AD5}" srcOrd="0" destOrd="0" presId="urn:microsoft.com/office/officeart/2005/8/layout/list1"/>
    <dgm:cxn modelId="{312F3639-FDED-43A2-96EC-02B1A18D7215}" type="presParOf" srcId="{508083F7-1318-49FD-8B43-D81BA5B1E955}" destId="{AF0F2C12-1FB4-42C4-A57C-AD2F5469F682}" srcOrd="1" destOrd="0" presId="urn:microsoft.com/office/officeart/2005/8/layout/list1"/>
    <dgm:cxn modelId="{0D0775B1-2728-43AA-920D-2ADAE22DBA3F}" type="presParOf" srcId="{DA13D75B-152A-4C01-B2AF-6EBBED6CA552}" destId="{E8415F2A-FB2D-4754-88F4-9B509018B88F}" srcOrd="9" destOrd="0" presId="urn:microsoft.com/office/officeart/2005/8/layout/list1"/>
    <dgm:cxn modelId="{11D76C21-D2DC-4873-B3DF-BE0440F99AF9}" type="presParOf" srcId="{DA13D75B-152A-4C01-B2AF-6EBBED6CA552}" destId="{B0141C01-9F97-4394-93F8-620C1E210A1C}" srcOrd="10" destOrd="0" presId="urn:microsoft.com/office/officeart/2005/8/layout/list1"/>
    <dgm:cxn modelId="{2F8DEE08-2501-4AB2-A509-63A579F08603}" type="presParOf" srcId="{DA13D75B-152A-4C01-B2AF-6EBBED6CA552}" destId="{51B46E7D-0469-4715-9888-8B7F374DF2B5}" srcOrd="11" destOrd="0" presId="urn:microsoft.com/office/officeart/2005/8/layout/list1"/>
    <dgm:cxn modelId="{62FDC029-8A5D-481E-9C27-130426B39B54}" type="presParOf" srcId="{DA13D75B-152A-4C01-B2AF-6EBBED6CA552}" destId="{E23E6464-BBCF-4A94-95F7-5E410A5D094E}" srcOrd="12" destOrd="0" presId="urn:microsoft.com/office/officeart/2005/8/layout/list1"/>
    <dgm:cxn modelId="{DB46A24B-A063-49AC-A135-3D5209FDB47F}" type="presParOf" srcId="{E23E6464-BBCF-4A94-95F7-5E410A5D094E}" destId="{F909F110-881A-4926-B136-AE010F7DA253}" srcOrd="0" destOrd="0" presId="urn:microsoft.com/office/officeart/2005/8/layout/list1"/>
    <dgm:cxn modelId="{D5266C57-1322-4A15-9698-0CCE61722926}" type="presParOf" srcId="{E23E6464-BBCF-4A94-95F7-5E410A5D094E}" destId="{C9CD8717-605C-4454-ADE4-3AD064586F26}" srcOrd="1" destOrd="0" presId="urn:microsoft.com/office/officeart/2005/8/layout/list1"/>
    <dgm:cxn modelId="{2ECE8E9A-8F42-4D5D-9931-D7B2FFFD27BF}" type="presParOf" srcId="{DA13D75B-152A-4C01-B2AF-6EBBED6CA552}" destId="{E1AAF2E7-FE95-40F6-B08F-AFB1C5BB6F49}" srcOrd="13" destOrd="0" presId="urn:microsoft.com/office/officeart/2005/8/layout/list1"/>
    <dgm:cxn modelId="{12E87EE1-702E-41E5-8823-B4AB31019BA9}" type="presParOf" srcId="{DA13D75B-152A-4C01-B2AF-6EBBED6CA552}" destId="{A880FAAE-9DBA-4E50-9746-88FD1DC222E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2FE011-FB3B-4F08-8F2F-CD5DFC57E2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8BA105-2271-495F-AE07-3735EECE8E48}">
      <dgm:prSet custT="1"/>
      <dgm:spPr/>
      <dgm:t>
        <a:bodyPr/>
        <a:lstStyle/>
        <a:p>
          <a:r>
            <a:rPr lang="en-IE" sz="3200" dirty="0"/>
            <a:t>Artificial Neural Network</a:t>
          </a:r>
          <a:endParaRPr lang="en-US" sz="3200" dirty="0"/>
        </a:p>
      </dgm:t>
    </dgm:pt>
    <dgm:pt modelId="{CC24CB70-0754-41C9-8C2B-E93CBF3D34C5}" type="parTrans" cxnId="{A8CB3EEF-AC4E-455D-BDF2-45B21CE6B429}">
      <dgm:prSet/>
      <dgm:spPr/>
      <dgm:t>
        <a:bodyPr/>
        <a:lstStyle/>
        <a:p>
          <a:endParaRPr lang="en-US"/>
        </a:p>
      </dgm:t>
    </dgm:pt>
    <dgm:pt modelId="{C8832BAC-9ADC-402F-AE0F-06C4CFBFE1C4}" type="sibTrans" cxnId="{A8CB3EEF-AC4E-455D-BDF2-45B21CE6B429}">
      <dgm:prSet/>
      <dgm:spPr/>
      <dgm:t>
        <a:bodyPr/>
        <a:lstStyle/>
        <a:p>
          <a:endParaRPr lang="en-US"/>
        </a:p>
      </dgm:t>
    </dgm:pt>
    <dgm:pt modelId="{D157A65F-7E49-4777-847D-8BE9428E6BAA}">
      <dgm:prSet custT="1"/>
      <dgm:spPr/>
      <dgm:t>
        <a:bodyPr/>
        <a:lstStyle/>
        <a:p>
          <a:r>
            <a:rPr lang="en-IE" sz="3200" dirty="0"/>
            <a:t>Deep Neural Network (H2O)</a:t>
          </a:r>
          <a:endParaRPr lang="en-US" sz="3200" dirty="0"/>
        </a:p>
      </dgm:t>
    </dgm:pt>
    <dgm:pt modelId="{8C9DFBB6-B9BF-4FEB-A0B6-1FDEA01CF5C6}" type="parTrans" cxnId="{B073CE6B-3DC4-4A3C-A877-3ECAF98C57CA}">
      <dgm:prSet/>
      <dgm:spPr/>
      <dgm:t>
        <a:bodyPr/>
        <a:lstStyle/>
        <a:p>
          <a:endParaRPr lang="en-US"/>
        </a:p>
      </dgm:t>
    </dgm:pt>
    <dgm:pt modelId="{E71DA6AC-134E-42A2-AA4D-DF1F121F38C8}" type="sibTrans" cxnId="{B073CE6B-3DC4-4A3C-A877-3ECAF98C57CA}">
      <dgm:prSet/>
      <dgm:spPr/>
      <dgm:t>
        <a:bodyPr/>
        <a:lstStyle/>
        <a:p>
          <a:endParaRPr lang="en-US"/>
        </a:p>
      </dgm:t>
    </dgm:pt>
    <dgm:pt modelId="{2CEF76D9-FAFA-461B-8F83-543B210EA010}">
      <dgm:prSet custT="1"/>
      <dgm:spPr/>
      <dgm:t>
        <a:bodyPr/>
        <a:lstStyle/>
        <a:p>
          <a:r>
            <a:rPr lang="en-IE" sz="3200" dirty="0"/>
            <a:t>Convolutional Neural Network</a:t>
          </a:r>
          <a:endParaRPr lang="en-US" sz="3200" dirty="0"/>
        </a:p>
      </dgm:t>
    </dgm:pt>
    <dgm:pt modelId="{4939C613-F34E-4730-9C25-FC32A5E5F80C}" type="parTrans" cxnId="{B3FC2591-F012-4822-B15F-2FD0C5D95E94}">
      <dgm:prSet/>
      <dgm:spPr/>
      <dgm:t>
        <a:bodyPr/>
        <a:lstStyle/>
        <a:p>
          <a:endParaRPr lang="en-US"/>
        </a:p>
      </dgm:t>
    </dgm:pt>
    <dgm:pt modelId="{CCAD51E6-FB67-4675-8D92-84AC081C239C}" type="sibTrans" cxnId="{B3FC2591-F012-4822-B15F-2FD0C5D95E94}">
      <dgm:prSet/>
      <dgm:spPr/>
      <dgm:t>
        <a:bodyPr/>
        <a:lstStyle/>
        <a:p>
          <a:endParaRPr lang="en-US"/>
        </a:p>
      </dgm:t>
    </dgm:pt>
    <dgm:pt modelId="{F7CCA68B-EF8F-431A-B2F2-A6070D30F283}" type="pres">
      <dgm:prSet presAssocID="{582FE011-FB3B-4F08-8F2F-CD5DFC57E222}" presName="linear" presStyleCnt="0">
        <dgm:presLayoutVars>
          <dgm:animLvl val="lvl"/>
          <dgm:resizeHandles val="exact"/>
        </dgm:presLayoutVars>
      </dgm:prSet>
      <dgm:spPr/>
    </dgm:pt>
    <dgm:pt modelId="{D3FA108E-949D-4B45-8B07-261F152170D4}" type="pres">
      <dgm:prSet presAssocID="{2F8BA105-2271-495F-AE07-3735EECE8E48}" presName="parentText" presStyleLbl="node1" presStyleIdx="0" presStyleCnt="3" custScaleY="74227">
        <dgm:presLayoutVars>
          <dgm:chMax val="0"/>
          <dgm:bulletEnabled val="1"/>
        </dgm:presLayoutVars>
      </dgm:prSet>
      <dgm:spPr/>
    </dgm:pt>
    <dgm:pt modelId="{673DC6B1-87D1-4B9E-B9A1-9F06265F379F}" type="pres">
      <dgm:prSet presAssocID="{C8832BAC-9ADC-402F-AE0F-06C4CFBFE1C4}" presName="spacer" presStyleCnt="0"/>
      <dgm:spPr/>
    </dgm:pt>
    <dgm:pt modelId="{F4A51188-5E3F-4FA4-9C48-4EFC25509BD5}" type="pres">
      <dgm:prSet presAssocID="{D157A65F-7E49-4777-847D-8BE9428E6BAA}" presName="parentText" presStyleLbl="node1" presStyleIdx="1" presStyleCnt="3" custScaleY="74227">
        <dgm:presLayoutVars>
          <dgm:chMax val="0"/>
          <dgm:bulletEnabled val="1"/>
        </dgm:presLayoutVars>
      </dgm:prSet>
      <dgm:spPr/>
    </dgm:pt>
    <dgm:pt modelId="{8C50F51A-B42B-45AE-960B-421318B325FD}" type="pres">
      <dgm:prSet presAssocID="{E71DA6AC-134E-42A2-AA4D-DF1F121F38C8}" presName="spacer" presStyleCnt="0"/>
      <dgm:spPr/>
    </dgm:pt>
    <dgm:pt modelId="{41D64A78-35F1-4AE4-9696-743E937E203C}" type="pres">
      <dgm:prSet presAssocID="{2CEF76D9-FAFA-461B-8F83-543B210EA010}" presName="parentText" presStyleLbl="node1" presStyleIdx="2" presStyleCnt="3" custScaleY="74227">
        <dgm:presLayoutVars>
          <dgm:chMax val="0"/>
          <dgm:bulletEnabled val="1"/>
        </dgm:presLayoutVars>
      </dgm:prSet>
      <dgm:spPr/>
    </dgm:pt>
  </dgm:ptLst>
  <dgm:cxnLst>
    <dgm:cxn modelId="{FF07DD0A-A3BB-44AE-9A9F-3D9C3611A0BD}" type="presOf" srcId="{D157A65F-7E49-4777-847D-8BE9428E6BAA}" destId="{F4A51188-5E3F-4FA4-9C48-4EFC25509BD5}" srcOrd="0" destOrd="0" presId="urn:microsoft.com/office/officeart/2005/8/layout/vList2"/>
    <dgm:cxn modelId="{693B7943-CF72-48FE-B60D-5FBC64A9527D}" type="presOf" srcId="{582FE011-FB3B-4F08-8F2F-CD5DFC57E222}" destId="{F7CCA68B-EF8F-431A-B2F2-A6070D30F283}" srcOrd="0" destOrd="0" presId="urn:microsoft.com/office/officeart/2005/8/layout/vList2"/>
    <dgm:cxn modelId="{B073CE6B-3DC4-4A3C-A877-3ECAF98C57CA}" srcId="{582FE011-FB3B-4F08-8F2F-CD5DFC57E222}" destId="{D157A65F-7E49-4777-847D-8BE9428E6BAA}" srcOrd="1" destOrd="0" parTransId="{8C9DFBB6-B9BF-4FEB-A0B6-1FDEA01CF5C6}" sibTransId="{E71DA6AC-134E-42A2-AA4D-DF1F121F38C8}"/>
    <dgm:cxn modelId="{2B2C3A5A-6C14-46BD-B401-9A5C134C468F}" type="presOf" srcId="{2CEF76D9-FAFA-461B-8F83-543B210EA010}" destId="{41D64A78-35F1-4AE4-9696-743E937E203C}" srcOrd="0" destOrd="0" presId="urn:microsoft.com/office/officeart/2005/8/layout/vList2"/>
    <dgm:cxn modelId="{7A0D937F-CECB-4D69-BE7B-B1849D36B7B8}" type="presOf" srcId="{2F8BA105-2271-495F-AE07-3735EECE8E48}" destId="{D3FA108E-949D-4B45-8B07-261F152170D4}" srcOrd="0" destOrd="0" presId="urn:microsoft.com/office/officeart/2005/8/layout/vList2"/>
    <dgm:cxn modelId="{B3FC2591-F012-4822-B15F-2FD0C5D95E94}" srcId="{582FE011-FB3B-4F08-8F2F-CD5DFC57E222}" destId="{2CEF76D9-FAFA-461B-8F83-543B210EA010}" srcOrd="2" destOrd="0" parTransId="{4939C613-F34E-4730-9C25-FC32A5E5F80C}" sibTransId="{CCAD51E6-FB67-4675-8D92-84AC081C239C}"/>
    <dgm:cxn modelId="{A8CB3EEF-AC4E-455D-BDF2-45B21CE6B429}" srcId="{582FE011-FB3B-4F08-8F2F-CD5DFC57E222}" destId="{2F8BA105-2271-495F-AE07-3735EECE8E48}" srcOrd="0" destOrd="0" parTransId="{CC24CB70-0754-41C9-8C2B-E93CBF3D34C5}" sibTransId="{C8832BAC-9ADC-402F-AE0F-06C4CFBFE1C4}"/>
    <dgm:cxn modelId="{1D491111-77FB-4419-9E94-BEE908B6A683}" type="presParOf" srcId="{F7CCA68B-EF8F-431A-B2F2-A6070D30F283}" destId="{D3FA108E-949D-4B45-8B07-261F152170D4}" srcOrd="0" destOrd="0" presId="urn:microsoft.com/office/officeart/2005/8/layout/vList2"/>
    <dgm:cxn modelId="{2611EAF4-9E0E-4FDE-BD70-223005A4438D}" type="presParOf" srcId="{F7CCA68B-EF8F-431A-B2F2-A6070D30F283}" destId="{673DC6B1-87D1-4B9E-B9A1-9F06265F379F}" srcOrd="1" destOrd="0" presId="urn:microsoft.com/office/officeart/2005/8/layout/vList2"/>
    <dgm:cxn modelId="{A936EE13-56B1-43FC-97ED-46F4C0431661}" type="presParOf" srcId="{F7CCA68B-EF8F-431A-B2F2-A6070D30F283}" destId="{F4A51188-5E3F-4FA4-9C48-4EFC25509BD5}" srcOrd="2" destOrd="0" presId="urn:microsoft.com/office/officeart/2005/8/layout/vList2"/>
    <dgm:cxn modelId="{680F48E0-04BA-4594-B8DA-429687CA1FE0}" type="presParOf" srcId="{F7CCA68B-EF8F-431A-B2F2-A6070D30F283}" destId="{8C50F51A-B42B-45AE-960B-421318B325FD}" srcOrd="3" destOrd="0" presId="urn:microsoft.com/office/officeart/2005/8/layout/vList2"/>
    <dgm:cxn modelId="{FCA7784C-3300-46B3-B64E-25FA9558FBE7}" type="presParOf" srcId="{F7CCA68B-EF8F-431A-B2F2-A6070D30F283}" destId="{41D64A78-35F1-4AE4-9696-743E937E203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1B95E-4071-43CD-A658-93AC00E4F376}">
      <dsp:nvSpPr>
        <dsp:cNvPr id="0" name=""/>
        <dsp:cNvSpPr/>
      </dsp:nvSpPr>
      <dsp:spPr>
        <a:xfrm>
          <a:off x="0" y="5527815"/>
          <a:ext cx="4779433" cy="362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Future</a:t>
          </a:r>
          <a:r>
            <a:rPr lang="en-IE" sz="1200" kern="1200" dirty="0"/>
            <a:t> </a:t>
          </a:r>
          <a:r>
            <a:rPr lang="en-IE" sz="1200" b="1" kern="1200" dirty="0"/>
            <a:t>Work</a:t>
          </a:r>
        </a:p>
      </dsp:txBody>
      <dsp:txXfrm>
        <a:off x="0" y="5527815"/>
        <a:ext cx="4779433" cy="362862"/>
      </dsp:txXfrm>
    </dsp:sp>
    <dsp:sp modelId="{20D3023A-69F6-42D4-A75D-973F87DA1534}">
      <dsp:nvSpPr>
        <dsp:cNvPr id="0" name=""/>
        <dsp:cNvSpPr/>
      </dsp:nvSpPr>
      <dsp:spPr>
        <a:xfrm rot="10800000">
          <a:off x="0" y="4975176"/>
          <a:ext cx="4779433" cy="558081"/>
        </a:xfrm>
        <a:prstGeom prst="upArrowCallout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Conclusion</a:t>
          </a:r>
        </a:p>
      </dsp:txBody>
      <dsp:txXfrm rot="10800000">
        <a:off x="0" y="4975176"/>
        <a:ext cx="4779433" cy="362624"/>
      </dsp:txXfrm>
    </dsp:sp>
    <dsp:sp modelId="{C066E53B-973F-4A41-9AA4-18BB3687ACF4}">
      <dsp:nvSpPr>
        <dsp:cNvPr id="0" name=""/>
        <dsp:cNvSpPr/>
      </dsp:nvSpPr>
      <dsp:spPr>
        <a:xfrm rot="10800000">
          <a:off x="0" y="4422537"/>
          <a:ext cx="4779433" cy="558081"/>
        </a:xfrm>
        <a:prstGeom prst="upArrowCallou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Comparison between Deep learning and Traditional Models</a:t>
          </a:r>
          <a:endParaRPr lang="en-US" sz="1200" b="1" kern="1200" dirty="0"/>
        </a:p>
      </dsp:txBody>
      <dsp:txXfrm rot="10800000">
        <a:off x="0" y="4422537"/>
        <a:ext cx="4779433" cy="362624"/>
      </dsp:txXfrm>
    </dsp:sp>
    <dsp:sp modelId="{C86F2156-7E49-4EE1-A593-DFA3E18D7D2C}">
      <dsp:nvSpPr>
        <dsp:cNvPr id="0" name=""/>
        <dsp:cNvSpPr/>
      </dsp:nvSpPr>
      <dsp:spPr>
        <a:xfrm rot="10800000">
          <a:off x="0" y="3869898"/>
          <a:ext cx="4779433" cy="558081"/>
        </a:xfrm>
        <a:prstGeom prst="upArrowCallout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Model Building</a:t>
          </a:r>
          <a:endParaRPr lang="en-US" sz="1200" b="1" kern="1200" dirty="0"/>
        </a:p>
      </dsp:txBody>
      <dsp:txXfrm rot="10800000">
        <a:off x="0" y="3869898"/>
        <a:ext cx="4779433" cy="362624"/>
      </dsp:txXfrm>
    </dsp:sp>
    <dsp:sp modelId="{C12D4957-170E-422D-935B-FEF5E00A0BF8}">
      <dsp:nvSpPr>
        <dsp:cNvPr id="0" name=""/>
        <dsp:cNvSpPr/>
      </dsp:nvSpPr>
      <dsp:spPr>
        <a:xfrm rot="10800000">
          <a:off x="0" y="3317259"/>
          <a:ext cx="4779433" cy="558081"/>
        </a:xfrm>
        <a:prstGeom prst="upArrowCallou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Library Dependencies</a:t>
          </a:r>
        </a:p>
      </dsp:txBody>
      <dsp:txXfrm rot="10800000">
        <a:off x="0" y="3317259"/>
        <a:ext cx="4779433" cy="362624"/>
      </dsp:txXfrm>
    </dsp:sp>
    <dsp:sp modelId="{BC1DA51C-31FE-464B-8B65-80E1E256C96E}">
      <dsp:nvSpPr>
        <dsp:cNvPr id="0" name=""/>
        <dsp:cNvSpPr/>
      </dsp:nvSpPr>
      <dsp:spPr>
        <a:xfrm rot="10800000">
          <a:off x="0" y="2764620"/>
          <a:ext cx="4779433" cy="558081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Data Access</a:t>
          </a:r>
          <a:endParaRPr lang="en-US" sz="1200" b="1" kern="1200" dirty="0"/>
        </a:p>
      </dsp:txBody>
      <dsp:txXfrm rot="10800000">
        <a:off x="0" y="2764620"/>
        <a:ext cx="4779433" cy="362624"/>
      </dsp:txXfrm>
    </dsp:sp>
    <dsp:sp modelId="{EA3B538C-FF49-4847-BDC9-0CE204B0679B}">
      <dsp:nvSpPr>
        <dsp:cNvPr id="0" name=""/>
        <dsp:cNvSpPr/>
      </dsp:nvSpPr>
      <dsp:spPr>
        <a:xfrm rot="10800000">
          <a:off x="0" y="2211981"/>
          <a:ext cx="4779433" cy="558081"/>
        </a:xfrm>
        <a:prstGeom prst="upArrowCallou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Literature Review</a:t>
          </a:r>
        </a:p>
      </dsp:txBody>
      <dsp:txXfrm rot="10800000">
        <a:off x="0" y="2211981"/>
        <a:ext cx="4779433" cy="362624"/>
      </dsp:txXfrm>
    </dsp:sp>
    <dsp:sp modelId="{C389FC4B-0F98-45C6-BF5C-608B059E826D}">
      <dsp:nvSpPr>
        <dsp:cNvPr id="0" name=""/>
        <dsp:cNvSpPr/>
      </dsp:nvSpPr>
      <dsp:spPr>
        <a:xfrm rot="10800000">
          <a:off x="0" y="1659342"/>
          <a:ext cx="4779433" cy="558081"/>
        </a:xfrm>
        <a:prstGeom prst="upArrowCallout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Hypothesis</a:t>
          </a:r>
        </a:p>
      </dsp:txBody>
      <dsp:txXfrm rot="10800000">
        <a:off x="0" y="1659342"/>
        <a:ext cx="4779433" cy="362624"/>
      </dsp:txXfrm>
    </dsp:sp>
    <dsp:sp modelId="{99C5B375-0437-4D99-9331-5962929D86F3}">
      <dsp:nvSpPr>
        <dsp:cNvPr id="0" name=""/>
        <dsp:cNvSpPr/>
      </dsp:nvSpPr>
      <dsp:spPr>
        <a:xfrm rot="10800000">
          <a:off x="0" y="1106703"/>
          <a:ext cx="4779433" cy="558081"/>
        </a:xfrm>
        <a:prstGeom prst="upArrowCallou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Research Question</a:t>
          </a:r>
        </a:p>
      </dsp:txBody>
      <dsp:txXfrm rot="10800000">
        <a:off x="0" y="1106703"/>
        <a:ext cx="4779433" cy="362624"/>
      </dsp:txXfrm>
    </dsp:sp>
    <dsp:sp modelId="{4139D13A-FEF0-41A3-BD72-A34B45A9A373}">
      <dsp:nvSpPr>
        <dsp:cNvPr id="0" name=""/>
        <dsp:cNvSpPr/>
      </dsp:nvSpPr>
      <dsp:spPr>
        <a:xfrm rot="10800000">
          <a:off x="0" y="554064"/>
          <a:ext cx="4779433" cy="558081"/>
        </a:xfrm>
        <a:prstGeom prst="upArrowCallout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</a:t>
          </a:r>
        </a:p>
      </dsp:txBody>
      <dsp:txXfrm rot="10800000">
        <a:off x="0" y="554064"/>
        <a:ext cx="4779433" cy="362624"/>
      </dsp:txXfrm>
    </dsp:sp>
    <dsp:sp modelId="{90A7E94A-FB6C-4256-B966-DBBC7B450BF6}">
      <dsp:nvSpPr>
        <dsp:cNvPr id="0" name=""/>
        <dsp:cNvSpPr/>
      </dsp:nvSpPr>
      <dsp:spPr>
        <a:xfrm rot="10800000">
          <a:off x="0" y="1425"/>
          <a:ext cx="4779433" cy="558081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dirty="0"/>
            <a:t>Parkinson’s Disease</a:t>
          </a:r>
          <a:endParaRPr lang="en-US" sz="1200" b="1" kern="1200" dirty="0"/>
        </a:p>
      </dsp:txBody>
      <dsp:txXfrm rot="10800000">
        <a:off x="0" y="1425"/>
        <a:ext cx="4779433" cy="3626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E24E-797D-4C99-AC2F-96909F2C9BF7}">
      <dsp:nvSpPr>
        <dsp:cNvPr id="0" name=""/>
        <dsp:cNvSpPr/>
      </dsp:nvSpPr>
      <dsp:spPr>
        <a:xfrm>
          <a:off x="1203" y="1117574"/>
          <a:ext cx="1943023" cy="3656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Deep Learning outperform over traditional models.</a:t>
          </a:r>
          <a:endParaRPr lang="en-US" sz="1800" kern="1200" dirty="0"/>
        </a:p>
      </dsp:txBody>
      <dsp:txXfrm>
        <a:off x="58112" y="1174483"/>
        <a:ext cx="1829205" cy="3543136"/>
      </dsp:txXfrm>
    </dsp:sp>
    <dsp:sp modelId="{C6AFA1E7-E175-444E-ACEE-67B82BAF171E}">
      <dsp:nvSpPr>
        <dsp:cNvPr id="0" name=""/>
        <dsp:cNvSpPr/>
      </dsp:nvSpPr>
      <dsp:spPr>
        <a:xfrm>
          <a:off x="2343188" y="1117574"/>
          <a:ext cx="1943023" cy="365695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Deep Neural Network outperforms over all algorithms with accuracy of 86.12</a:t>
          </a:r>
          <a:endParaRPr lang="en-US" sz="1800" kern="1200" dirty="0"/>
        </a:p>
      </dsp:txBody>
      <dsp:txXfrm>
        <a:off x="2400097" y="1174483"/>
        <a:ext cx="1829205" cy="3543136"/>
      </dsp:txXfrm>
    </dsp:sp>
    <dsp:sp modelId="{B1F79BEC-592E-46F4-A811-ACF0F654A4C4}">
      <dsp:nvSpPr>
        <dsp:cNvPr id="0" name=""/>
        <dsp:cNvSpPr/>
      </dsp:nvSpPr>
      <dsp:spPr>
        <a:xfrm>
          <a:off x="4685173" y="1117574"/>
          <a:ext cx="1943023" cy="365695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 dirty="0"/>
            <a:t>Research was based on </a:t>
          </a:r>
          <a:r>
            <a:rPr lang="en-IE" sz="1800" kern="1200" dirty="0">
              <a:hlinkClick xmlns:r="http://schemas.openxmlformats.org/officeDocument/2006/relationships" r:id="rId1"/>
            </a:rPr>
            <a:t>(T. J. </a:t>
          </a:r>
          <a:r>
            <a:rPr lang="en-IE" sz="1800" kern="1200" dirty="0" err="1">
              <a:hlinkClick xmlns:r="http://schemas.openxmlformats.org/officeDocument/2006/relationships" r:id="rId1"/>
            </a:rPr>
            <a:t>Wroge</a:t>
          </a:r>
          <a:r>
            <a:rPr lang="en-IE" sz="1800" kern="1200" dirty="0">
              <a:hlinkClick xmlns:r="http://schemas.openxmlformats.org/officeDocument/2006/relationships" r:id="rId1"/>
            </a:rPr>
            <a:t>, 2018) </a:t>
          </a:r>
          <a:r>
            <a:rPr lang="en-IE" sz="1800" kern="1200" dirty="0"/>
            <a:t>and was able to achieve more accuracy with less features.</a:t>
          </a:r>
          <a:endParaRPr lang="en-US" sz="1800" kern="1200" dirty="0"/>
        </a:p>
      </dsp:txBody>
      <dsp:txXfrm>
        <a:off x="4742082" y="1174483"/>
        <a:ext cx="1829205" cy="35431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78565-9457-4C2E-B5B7-2AF7084ED549}">
      <dsp:nvSpPr>
        <dsp:cNvPr id="0" name=""/>
        <dsp:cNvSpPr/>
      </dsp:nvSpPr>
      <dsp:spPr>
        <a:xfrm>
          <a:off x="2099027" y="30174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744F4-34CE-4B06-BDCA-8E5128E8BE5E}">
      <dsp:nvSpPr>
        <dsp:cNvPr id="0" name=""/>
        <dsp:cNvSpPr/>
      </dsp:nvSpPr>
      <dsp:spPr>
        <a:xfrm>
          <a:off x="1105934" y="206922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Use other parameters to increase accuracy and reliability of model.</a:t>
          </a:r>
          <a:endParaRPr lang="en-US" sz="2000" kern="1200" dirty="0"/>
        </a:p>
      </dsp:txBody>
      <dsp:txXfrm>
        <a:off x="1105934" y="2069225"/>
        <a:ext cx="3611250" cy="720000"/>
      </dsp:txXfrm>
    </dsp:sp>
    <dsp:sp modelId="{7FC8C8B5-14FE-410C-B1B8-921D586CDE9D}">
      <dsp:nvSpPr>
        <dsp:cNvPr id="0" name=""/>
        <dsp:cNvSpPr/>
      </dsp:nvSpPr>
      <dsp:spPr>
        <a:xfrm>
          <a:off x="6342246" y="30174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7EC32-DB58-4109-B56A-211859624D74}">
      <dsp:nvSpPr>
        <dsp:cNvPr id="0" name=""/>
        <dsp:cNvSpPr/>
      </dsp:nvSpPr>
      <dsp:spPr>
        <a:xfrm>
          <a:off x="5349152" y="206922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Extend to multiple neurological disorders.</a:t>
          </a:r>
          <a:endParaRPr lang="en-US" sz="2000" kern="1200" dirty="0"/>
        </a:p>
      </dsp:txBody>
      <dsp:txXfrm>
        <a:off x="5349152" y="2069225"/>
        <a:ext cx="361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451A2-1E1E-49F0-99BE-6FF44046984A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rgbClr val="A2162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7C652-C4BC-4BD3-9C9B-628462237985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8D9A1-DEAE-4B82-964E-19CFDDF5DCCA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300" kern="1200" dirty="0"/>
            <a:t>Neurological Disorder</a:t>
          </a:r>
          <a:endParaRPr lang="en-US" sz="2300" kern="1200" dirty="0"/>
        </a:p>
      </dsp:txBody>
      <dsp:txXfrm>
        <a:off x="14692" y="3775213"/>
        <a:ext cx="2981250" cy="720000"/>
      </dsp:txXfrm>
    </dsp:sp>
    <dsp:sp modelId="{30E51F69-DBFD-40BA-B5C6-93813B670F9D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rgbClr val="C4C74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4C7D3-7F6B-4126-BDC5-D1F9428DBAB6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3A6C6-6C40-4290-84E3-B0DD4085F1C3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300" kern="1200"/>
            <a:t>Symptoms </a:t>
          </a:r>
          <a:endParaRPr lang="en-US" sz="2300" kern="1200"/>
        </a:p>
      </dsp:txBody>
      <dsp:txXfrm>
        <a:off x="3517661" y="3775213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9F2EA-287D-4376-AF8C-62EB8A58D058}">
      <dsp:nvSpPr>
        <dsp:cNvPr id="0" name=""/>
        <dsp:cNvSpPr/>
      </dsp:nvSpPr>
      <dsp:spPr>
        <a:xfrm>
          <a:off x="1570338" y="239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E" sz="2100" kern="1200"/>
            <a:t>PET-CT image test</a:t>
          </a:r>
          <a:endParaRPr lang="en-US" sz="2100" kern="1200"/>
        </a:p>
      </dsp:txBody>
      <dsp:txXfrm>
        <a:off x="1595572" y="25473"/>
        <a:ext cx="3395757" cy="811088"/>
      </dsp:txXfrm>
    </dsp:sp>
    <dsp:sp modelId="{FA635DBA-075A-4C9F-9960-B11A954FBEA0}">
      <dsp:nvSpPr>
        <dsp:cNvPr id="0" name=""/>
        <dsp:cNvSpPr/>
      </dsp:nvSpPr>
      <dsp:spPr>
        <a:xfrm rot="5400000">
          <a:off x="3218065" y="937181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0D1A2-FC91-42DE-BBF8-55EBA93C319A}">
      <dsp:nvSpPr>
        <dsp:cNvPr id="0" name=""/>
        <dsp:cNvSpPr/>
      </dsp:nvSpPr>
      <dsp:spPr>
        <a:xfrm>
          <a:off x="1570338" y="1163340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 dirty="0"/>
            <a:t>Test cost from $2,500 to 5,000</a:t>
          </a:r>
          <a:endParaRPr lang="en-US" sz="1800" kern="1200" dirty="0"/>
        </a:p>
      </dsp:txBody>
      <dsp:txXfrm>
        <a:off x="1595572" y="1188574"/>
        <a:ext cx="3395757" cy="811088"/>
      </dsp:txXfrm>
    </dsp:sp>
    <dsp:sp modelId="{9F1ABA32-BF2E-4599-AD5B-844797EA34F9}">
      <dsp:nvSpPr>
        <dsp:cNvPr id="0" name=""/>
        <dsp:cNvSpPr/>
      </dsp:nvSpPr>
      <dsp:spPr>
        <a:xfrm rot="5400000">
          <a:off x="3218065" y="2100282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02C91-48C2-47FF-83C7-1FF0B2EC8292}">
      <dsp:nvSpPr>
        <dsp:cNvPr id="0" name=""/>
        <dsp:cNvSpPr/>
      </dsp:nvSpPr>
      <dsp:spPr>
        <a:xfrm>
          <a:off x="1570338" y="2326441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Expensive </a:t>
          </a:r>
          <a:endParaRPr lang="en-US" sz="1800" kern="1200"/>
        </a:p>
      </dsp:txBody>
      <dsp:txXfrm>
        <a:off x="1595572" y="2351675"/>
        <a:ext cx="3395757" cy="811088"/>
      </dsp:txXfrm>
    </dsp:sp>
    <dsp:sp modelId="{B80F040F-D48C-4E1C-A445-297C33F65F69}">
      <dsp:nvSpPr>
        <dsp:cNvPr id="0" name=""/>
        <dsp:cNvSpPr/>
      </dsp:nvSpPr>
      <dsp:spPr>
        <a:xfrm rot="5400000">
          <a:off x="3218065" y="3263383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6DDA6-2031-4E47-9EB6-BF81419FD5F9}">
      <dsp:nvSpPr>
        <dsp:cNvPr id="0" name=""/>
        <dsp:cNvSpPr/>
      </dsp:nvSpPr>
      <dsp:spPr>
        <a:xfrm>
          <a:off x="1570338" y="3489542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Not all can afford</a:t>
          </a:r>
          <a:endParaRPr lang="en-US" sz="1800" kern="1200"/>
        </a:p>
      </dsp:txBody>
      <dsp:txXfrm>
        <a:off x="1595572" y="3514776"/>
        <a:ext cx="3395757" cy="811088"/>
      </dsp:txXfrm>
    </dsp:sp>
    <dsp:sp modelId="{546C45CD-2214-46AE-9DF3-A9D6CDDEF485}">
      <dsp:nvSpPr>
        <dsp:cNvPr id="0" name=""/>
        <dsp:cNvSpPr/>
      </dsp:nvSpPr>
      <dsp:spPr>
        <a:xfrm>
          <a:off x="5499035" y="239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E" sz="2100" kern="1200" dirty="0"/>
            <a:t>Machine Learning for predicting </a:t>
          </a:r>
          <a:r>
            <a:rPr lang="en-GB" sz="2100" kern="1200" dirty="0"/>
            <a:t>Parkinson’s disease</a:t>
          </a:r>
          <a:endParaRPr lang="en-US" sz="2100" kern="1200" dirty="0"/>
        </a:p>
      </dsp:txBody>
      <dsp:txXfrm>
        <a:off x="5524269" y="25473"/>
        <a:ext cx="3395757" cy="811088"/>
      </dsp:txXfrm>
    </dsp:sp>
    <dsp:sp modelId="{1F979E39-8061-406D-B3B4-AB3F75B9AD42}">
      <dsp:nvSpPr>
        <dsp:cNvPr id="0" name=""/>
        <dsp:cNvSpPr/>
      </dsp:nvSpPr>
      <dsp:spPr>
        <a:xfrm rot="5400000">
          <a:off x="7146762" y="937181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EC0B5-4E84-4455-948B-820BFECDD593}">
      <dsp:nvSpPr>
        <dsp:cNvPr id="0" name=""/>
        <dsp:cNvSpPr/>
      </dsp:nvSpPr>
      <dsp:spPr>
        <a:xfrm>
          <a:off x="5499035" y="1163340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Vocal feature change is an earliest characteristic of Parkinson’s disease</a:t>
          </a:r>
          <a:endParaRPr lang="en-US" sz="1800" kern="1200"/>
        </a:p>
      </dsp:txBody>
      <dsp:txXfrm>
        <a:off x="5524269" y="1188574"/>
        <a:ext cx="3395757" cy="811088"/>
      </dsp:txXfrm>
    </dsp:sp>
    <dsp:sp modelId="{C3739FCF-868C-43B2-845B-4A54EE4E889A}">
      <dsp:nvSpPr>
        <dsp:cNvPr id="0" name=""/>
        <dsp:cNvSpPr/>
      </dsp:nvSpPr>
      <dsp:spPr>
        <a:xfrm rot="5400000">
          <a:off x="7146762" y="2100282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D60E2-F624-4CE1-B6F0-75A9103666BA}">
      <dsp:nvSpPr>
        <dsp:cNvPr id="0" name=""/>
        <dsp:cNvSpPr/>
      </dsp:nvSpPr>
      <dsp:spPr>
        <a:xfrm>
          <a:off x="5499035" y="2326441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Inexpensive </a:t>
          </a:r>
          <a:endParaRPr lang="en-US" sz="1800" kern="1200"/>
        </a:p>
      </dsp:txBody>
      <dsp:txXfrm>
        <a:off x="5524269" y="2351675"/>
        <a:ext cx="3395757" cy="811088"/>
      </dsp:txXfrm>
    </dsp:sp>
    <dsp:sp modelId="{9F38EBE9-2F46-4A35-BFA3-D6C412F7A996}">
      <dsp:nvSpPr>
        <dsp:cNvPr id="0" name=""/>
        <dsp:cNvSpPr/>
      </dsp:nvSpPr>
      <dsp:spPr>
        <a:xfrm rot="5400000">
          <a:off x="7146762" y="3263383"/>
          <a:ext cx="150772" cy="150772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48F3-BAD0-480E-A8A2-C78E9053584F}">
      <dsp:nvSpPr>
        <dsp:cNvPr id="0" name=""/>
        <dsp:cNvSpPr/>
      </dsp:nvSpPr>
      <dsp:spPr>
        <a:xfrm>
          <a:off x="5499035" y="3489542"/>
          <a:ext cx="3446225" cy="8615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Affordable</a:t>
          </a:r>
          <a:endParaRPr lang="en-US" sz="1800" kern="1200"/>
        </a:p>
      </dsp:txBody>
      <dsp:txXfrm>
        <a:off x="5524269" y="3514776"/>
        <a:ext cx="3395757" cy="811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2B3A2-775D-46A7-B653-49655506F373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dirty="0"/>
            <a:t>Extraction of Audio features </a:t>
          </a:r>
          <a:endParaRPr lang="en-US" sz="2800" kern="1200" dirty="0"/>
        </a:p>
      </dsp:txBody>
      <dsp:txXfrm>
        <a:off x="2451" y="1740535"/>
        <a:ext cx="2569852" cy="1740535"/>
      </dsp:txXfrm>
    </dsp:sp>
    <dsp:sp modelId="{A3157C6C-BB0D-43A6-9DBB-36E4610F919E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68B1CD-EC25-4819-BCC9-E4324C882A15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dirty="0"/>
            <a:t>Outperforming Algorithm</a:t>
          </a:r>
          <a:endParaRPr lang="en-US" sz="2800" kern="1200" dirty="0"/>
        </a:p>
      </dsp:txBody>
      <dsp:txXfrm>
        <a:off x="2649399" y="1740535"/>
        <a:ext cx="2569852" cy="1740535"/>
      </dsp:txXfrm>
    </dsp:sp>
    <dsp:sp modelId="{006B0418-7803-4A2E-8D54-B6F28B94D384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E4D366-92CE-4E71-AACD-D742AEC6771A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/>
            <a:t>Scope of growth</a:t>
          </a:r>
          <a:endParaRPr lang="en-US" sz="2800" kern="1200"/>
        </a:p>
      </dsp:txBody>
      <dsp:txXfrm>
        <a:off x="5296347" y="1740535"/>
        <a:ext cx="2569852" cy="1740535"/>
      </dsp:txXfrm>
    </dsp:sp>
    <dsp:sp modelId="{6EF306EE-9496-4D5E-B451-0933D65CA88C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EE09E7-27B9-4E58-B178-D2F068921D1A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dirty="0"/>
            <a:t>Real time use </a:t>
          </a:r>
          <a:endParaRPr lang="en-US" sz="2800" kern="1200" dirty="0"/>
        </a:p>
      </dsp:txBody>
      <dsp:txXfrm>
        <a:off x="7943295" y="1740535"/>
        <a:ext cx="2569852" cy="1740535"/>
      </dsp:txXfrm>
    </dsp:sp>
    <dsp:sp modelId="{442AE744-F478-4739-A573-72B578A26E00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28EC01-18CB-4A26-A5AD-FE78E658DDF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BEB1D-D1BE-4B03-9561-8BFA4D87CE23}">
      <dsp:nvSpPr>
        <dsp:cNvPr id="0" name=""/>
        <dsp:cNvSpPr/>
      </dsp:nvSpPr>
      <dsp:spPr>
        <a:xfrm>
          <a:off x="212335" y="1060829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1BD5D-2EB3-4782-8FC2-7B9ACE4A708D}">
      <dsp:nvSpPr>
        <dsp:cNvPr id="0" name=""/>
        <dsp:cNvSpPr/>
      </dsp:nvSpPr>
      <dsp:spPr>
        <a:xfrm>
          <a:off x="492877" y="134137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5CFFB-35DF-443B-877F-E68A16E08171}">
      <dsp:nvSpPr>
        <dsp:cNvPr id="0" name=""/>
        <dsp:cNvSpPr/>
      </dsp:nvSpPr>
      <dsp:spPr>
        <a:xfrm>
          <a:off x="1834517" y="106082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Deep learning Algorithms  outperforms over traditional algorithms</a:t>
          </a:r>
          <a:endParaRPr lang="en-US" sz="2100" kern="1200" dirty="0"/>
        </a:p>
      </dsp:txBody>
      <dsp:txXfrm>
        <a:off x="1834517" y="1060829"/>
        <a:ext cx="3148942" cy="1335915"/>
      </dsp:txXfrm>
    </dsp:sp>
    <dsp:sp modelId="{4BD412A4-A4D7-411A-8A87-D7435A639D1D}">
      <dsp:nvSpPr>
        <dsp:cNvPr id="0" name=""/>
        <dsp:cNvSpPr/>
      </dsp:nvSpPr>
      <dsp:spPr>
        <a:xfrm>
          <a:off x="5532139" y="1060829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6D206-CEDD-4198-8893-C008FF7862F0}">
      <dsp:nvSpPr>
        <dsp:cNvPr id="0" name=""/>
        <dsp:cNvSpPr/>
      </dsp:nvSpPr>
      <dsp:spPr>
        <a:xfrm>
          <a:off x="5812681" y="134137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80C65-8ECD-4045-BBA5-FCC3DA34FAFF}">
      <dsp:nvSpPr>
        <dsp:cNvPr id="0" name=""/>
        <dsp:cNvSpPr/>
      </dsp:nvSpPr>
      <dsp:spPr>
        <a:xfrm>
          <a:off x="7154322" y="106082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Findings during research: Deep Neural Network H2O among deep learning model works best</a:t>
          </a:r>
          <a:endParaRPr lang="en-US" sz="2100" kern="1200"/>
        </a:p>
      </dsp:txBody>
      <dsp:txXfrm>
        <a:off x="7154322" y="1060829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4BE2D-1E25-4112-9866-27833F16B572}">
      <dsp:nvSpPr>
        <dsp:cNvPr id="0" name=""/>
        <dsp:cNvSpPr/>
      </dsp:nvSpPr>
      <dsp:spPr>
        <a:xfrm>
          <a:off x="729597" y="68863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2EB92-2758-48DB-9AFB-ACAA4B639341}">
      <dsp:nvSpPr>
        <dsp:cNvPr id="0" name=""/>
        <dsp:cNvSpPr/>
      </dsp:nvSpPr>
      <dsp:spPr>
        <a:xfrm>
          <a:off x="530716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E" sz="1700" kern="1200" dirty="0"/>
            <a:t>Fourteen Papers </a:t>
          </a:r>
          <a:endParaRPr lang="en-US" sz="1700" kern="1200" dirty="0"/>
        </a:p>
      </dsp:txBody>
      <dsp:txXfrm>
        <a:off x="530716" y="1845438"/>
        <a:ext cx="3138750" cy="470812"/>
      </dsp:txXfrm>
    </dsp:sp>
    <dsp:sp modelId="{A273075D-A31D-4DA2-988E-6B80EB682CE1}">
      <dsp:nvSpPr>
        <dsp:cNvPr id="0" name=""/>
        <dsp:cNvSpPr/>
      </dsp:nvSpPr>
      <dsp:spPr>
        <a:xfrm>
          <a:off x="393" y="237878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AF586-E198-411A-9732-999667528D7B}">
      <dsp:nvSpPr>
        <dsp:cNvPr id="0" name=""/>
        <dsp:cNvSpPr/>
      </dsp:nvSpPr>
      <dsp:spPr>
        <a:xfrm>
          <a:off x="4545677" y="63148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DA96-E189-4407-BC6F-8115E6593963}">
      <dsp:nvSpPr>
        <dsp:cNvPr id="0" name=""/>
        <dsp:cNvSpPr/>
      </dsp:nvSpPr>
      <dsp:spPr>
        <a:xfrm>
          <a:off x="3524488" y="184543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E" sz="1700" kern="1200" dirty="0"/>
            <a:t>Take away from Literature Review</a:t>
          </a:r>
          <a:endParaRPr lang="en-US" sz="1700" kern="1200" dirty="0"/>
        </a:p>
      </dsp:txBody>
      <dsp:txXfrm>
        <a:off x="3524488" y="1845438"/>
        <a:ext cx="3138750" cy="470812"/>
      </dsp:txXfrm>
    </dsp:sp>
    <dsp:sp modelId="{BDC80CCF-9499-472E-ACAC-6959CCD2213A}">
      <dsp:nvSpPr>
        <dsp:cNvPr id="0" name=""/>
        <dsp:cNvSpPr/>
      </dsp:nvSpPr>
      <dsp:spPr>
        <a:xfrm>
          <a:off x="3545549" y="2177700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E" sz="1300" kern="1200" dirty="0"/>
            <a:t> Small dataset thus less exposure to deep learning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Use large dataset and compare deep learning with traditional models 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Compare models of deep learning with each others</a:t>
          </a:r>
          <a:endParaRPr lang="en-US" sz="1300" kern="1200" dirty="0"/>
        </a:p>
      </dsp:txBody>
      <dsp:txXfrm>
        <a:off x="3545549" y="2177700"/>
        <a:ext cx="3138750" cy="1360119"/>
      </dsp:txXfrm>
    </dsp:sp>
    <dsp:sp modelId="{6C0484A9-FFB5-4A16-973D-03436FA66763}">
      <dsp:nvSpPr>
        <dsp:cNvPr id="0" name=""/>
        <dsp:cNvSpPr/>
      </dsp:nvSpPr>
      <dsp:spPr>
        <a:xfrm>
          <a:off x="8233708" y="612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78AB0-DFA8-4090-B957-668D47EA436E}">
      <dsp:nvSpPr>
        <dsp:cNvPr id="0" name=""/>
        <dsp:cNvSpPr/>
      </dsp:nvSpPr>
      <dsp:spPr>
        <a:xfrm>
          <a:off x="7243592" y="1835913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E" sz="1700" kern="1200" dirty="0"/>
            <a:t>Base paper </a:t>
          </a:r>
          <a:r>
            <a:rPr lang="en-IE" sz="1700" kern="1200" dirty="0">
              <a:hlinkClick xmlns:r="http://schemas.openxmlformats.org/officeDocument/2006/relationships" r:id="rId7"/>
            </a:rPr>
            <a:t>(T. J. </a:t>
          </a:r>
          <a:r>
            <a:rPr lang="en-IE" sz="1700" kern="1200" dirty="0" err="1">
              <a:hlinkClick xmlns:r="http://schemas.openxmlformats.org/officeDocument/2006/relationships" r:id="rId7"/>
            </a:rPr>
            <a:t>Wroge</a:t>
          </a:r>
          <a:r>
            <a:rPr lang="en-IE" sz="1700" kern="1200" dirty="0">
              <a:hlinkClick xmlns:r="http://schemas.openxmlformats.org/officeDocument/2006/relationships" r:id="rId7"/>
            </a:rPr>
            <a:t>, 2018) </a:t>
          </a:r>
          <a:endParaRPr lang="en-US" sz="1700" kern="1200" dirty="0"/>
        </a:p>
      </dsp:txBody>
      <dsp:txXfrm>
        <a:off x="7243592" y="1835913"/>
        <a:ext cx="3138750" cy="470812"/>
      </dsp:txXfrm>
    </dsp:sp>
    <dsp:sp modelId="{11972C5A-3661-479E-8015-2131594A313D}">
      <dsp:nvSpPr>
        <dsp:cNvPr id="0" name=""/>
        <dsp:cNvSpPr/>
      </dsp:nvSpPr>
      <dsp:spPr>
        <a:xfrm>
          <a:off x="7243090" y="2235899"/>
          <a:ext cx="3138750" cy="136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A8A13-2746-4F45-9BD9-310E25D72629}">
      <dsp:nvSpPr>
        <dsp:cNvPr id="0" name=""/>
        <dsp:cNvSpPr/>
      </dsp:nvSpPr>
      <dsp:spPr>
        <a:xfrm>
          <a:off x="1523984" y="-16"/>
          <a:ext cx="8229629" cy="393382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F5209-B6CC-4FB4-8FDB-2EC610E04B12}">
      <dsp:nvSpPr>
        <dsp:cNvPr id="0" name=""/>
        <dsp:cNvSpPr/>
      </dsp:nvSpPr>
      <dsp:spPr>
        <a:xfrm>
          <a:off x="2664078" y="2687092"/>
          <a:ext cx="144764" cy="1447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BC1E4-205B-4CEB-94D5-6B53579579B4}">
      <dsp:nvSpPr>
        <dsp:cNvPr id="0" name=""/>
        <dsp:cNvSpPr/>
      </dsp:nvSpPr>
      <dsp:spPr>
        <a:xfrm>
          <a:off x="2778604" y="2645229"/>
          <a:ext cx="824530" cy="93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8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100" kern="1200" dirty="0"/>
            <a:t>Create Synapse Account</a:t>
          </a:r>
          <a:endParaRPr lang="en-US" sz="1100" kern="1200" dirty="0"/>
        </a:p>
      </dsp:txBody>
      <dsp:txXfrm>
        <a:off x="2778604" y="2645229"/>
        <a:ext cx="824530" cy="936250"/>
      </dsp:txXfrm>
    </dsp:sp>
    <dsp:sp modelId="{BDE08FA0-3C5F-4376-A17A-BC0D6C096527}">
      <dsp:nvSpPr>
        <dsp:cNvPr id="0" name=""/>
        <dsp:cNvSpPr/>
      </dsp:nvSpPr>
      <dsp:spPr>
        <a:xfrm>
          <a:off x="3600032" y="2124613"/>
          <a:ext cx="226588" cy="226588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9B9A6-9617-4947-90F1-6CC3BAFDE939}">
      <dsp:nvSpPr>
        <dsp:cNvPr id="0" name=""/>
        <dsp:cNvSpPr/>
      </dsp:nvSpPr>
      <dsp:spPr>
        <a:xfrm>
          <a:off x="3770401" y="2123544"/>
          <a:ext cx="1044824" cy="1648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5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100" kern="1200" dirty="0"/>
            <a:t>Become Certified user</a:t>
          </a:r>
          <a:endParaRPr lang="en-US" sz="1100" kern="1200" dirty="0"/>
        </a:p>
      </dsp:txBody>
      <dsp:txXfrm>
        <a:off x="3770401" y="2123544"/>
        <a:ext cx="1044824" cy="1648339"/>
      </dsp:txXfrm>
    </dsp:sp>
    <dsp:sp modelId="{87E2C0F1-4D2E-4E0B-B362-809E8E6FCB2A}">
      <dsp:nvSpPr>
        <dsp:cNvPr id="0" name=""/>
        <dsp:cNvSpPr/>
      </dsp:nvSpPr>
      <dsp:spPr>
        <a:xfrm>
          <a:off x="4654716" y="1648147"/>
          <a:ext cx="302117" cy="302117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344E4-7218-409E-B9B8-05415D823904}">
      <dsp:nvSpPr>
        <dsp:cNvPr id="0" name=""/>
        <dsp:cNvSpPr/>
      </dsp:nvSpPr>
      <dsp:spPr>
        <a:xfrm>
          <a:off x="4853447" y="1646770"/>
          <a:ext cx="1214765" cy="221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86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100" kern="1200" dirty="0"/>
            <a:t>Profile Validation</a:t>
          </a:r>
          <a:endParaRPr lang="en-US" sz="1100" kern="1200" dirty="0"/>
        </a:p>
      </dsp:txBody>
      <dsp:txXfrm>
        <a:off x="4853447" y="1646770"/>
        <a:ext cx="1214765" cy="2210810"/>
      </dsp:txXfrm>
    </dsp:sp>
    <dsp:sp modelId="{815F2AE4-CA0C-4C11-B3D9-252A186B50BC}">
      <dsp:nvSpPr>
        <dsp:cNvPr id="0" name=""/>
        <dsp:cNvSpPr/>
      </dsp:nvSpPr>
      <dsp:spPr>
        <a:xfrm>
          <a:off x="5815901" y="1264964"/>
          <a:ext cx="390235" cy="390235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9E1A2-B328-4594-96F1-51842D70C8AF}">
      <dsp:nvSpPr>
        <dsp:cNvPr id="0" name=""/>
        <dsp:cNvSpPr/>
      </dsp:nvSpPr>
      <dsp:spPr>
        <a:xfrm>
          <a:off x="6049037" y="1279116"/>
          <a:ext cx="1258824" cy="263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778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100" kern="1200" dirty="0"/>
            <a:t>Data Access Request to mPower</a:t>
          </a:r>
          <a:endParaRPr lang="en-US" sz="1100" kern="1200" dirty="0"/>
        </a:p>
      </dsp:txBody>
      <dsp:txXfrm>
        <a:off x="6049037" y="1279116"/>
        <a:ext cx="1258824" cy="2635664"/>
      </dsp:txXfrm>
    </dsp:sp>
    <dsp:sp modelId="{DB153617-41BC-482E-8A99-D79A70181A7F}">
      <dsp:nvSpPr>
        <dsp:cNvPr id="0" name=""/>
        <dsp:cNvSpPr/>
      </dsp:nvSpPr>
      <dsp:spPr>
        <a:xfrm>
          <a:off x="7278418" y="951855"/>
          <a:ext cx="497235" cy="497235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F463D-0809-4212-B1DC-DB2492944B12}">
      <dsp:nvSpPr>
        <dsp:cNvPr id="0" name=""/>
        <dsp:cNvSpPr/>
      </dsp:nvSpPr>
      <dsp:spPr>
        <a:xfrm>
          <a:off x="7530718" y="1057275"/>
          <a:ext cx="984665" cy="264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475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1100" kern="1200" dirty="0"/>
            <a:t>Intend of data use statement</a:t>
          </a:r>
          <a:endParaRPr lang="en-US" sz="1100" kern="1200" dirty="0"/>
        </a:p>
      </dsp:txBody>
      <dsp:txXfrm>
        <a:off x="7530718" y="1057275"/>
        <a:ext cx="984665" cy="26482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BDC45-6D4A-4F5F-9802-CBFD9130F96C}">
      <dsp:nvSpPr>
        <dsp:cNvPr id="0" name=""/>
        <dsp:cNvSpPr/>
      </dsp:nvSpPr>
      <dsp:spPr>
        <a:xfrm>
          <a:off x="0" y="51500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74310-FCE6-41D2-8A80-65C0143A5289}">
      <dsp:nvSpPr>
        <dsp:cNvPr id="0" name=""/>
        <dsp:cNvSpPr/>
      </dsp:nvSpPr>
      <dsp:spPr>
        <a:xfrm>
          <a:off x="313451" y="57442"/>
          <a:ext cx="4388326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Synapse Client</a:t>
          </a:r>
          <a:endParaRPr lang="en-US" sz="3100" kern="1200"/>
        </a:p>
      </dsp:txBody>
      <dsp:txXfrm>
        <a:off x="358123" y="102114"/>
        <a:ext cx="4298982" cy="825776"/>
      </dsp:txXfrm>
    </dsp:sp>
    <dsp:sp modelId="{5241496E-97BB-4688-A655-71376A1922D1}">
      <dsp:nvSpPr>
        <dsp:cNvPr id="0" name=""/>
        <dsp:cNvSpPr/>
      </dsp:nvSpPr>
      <dsp:spPr>
        <a:xfrm>
          <a:off x="0" y="192116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D4B93-32EF-439A-AE6E-5DA8E9944005}">
      <dsp:nvSpPr>
        <dsp:cNvPr id="0" name=""/>
        <dsp:cNvSpPr/>
      </dsp:nvSpPr>
      <dsp:spPr>
        <a:xfrm>
          <a:off x="313451" y="1413746"/>
          <a:ext cx="4388326" cy="91512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Pydub</a:t>
          </a:r>
          <a:endParaRPr lang="en-US" sz="3100" kern="1200"/>
        </a:p>
      </dsp:txBody>
      <dsp:txXfrm>
        <a:off x="358123" y="1458418"/>
        <a:ext cx="4298982" cy="825776"/>
      </dsp:txXfrm>
    </dsp:sp>
    <dsp:sp modelId="{B0141C01-9F97-4394-93F8-620C1E210A1C}">
      <dsp:nvSpPr>
        <dsp:cNvPr id="0" name=""/>
        <dsp:cNvSpPr/>
      </dsp:nvSpPr>
      <dsp:spPr>
        <a:xfrm>
          <a:off x="0" y="332732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F2C12-1FB4-42C4-A57C-AD2F5469F682}">
      <dsp:nvSpPr>
        <dsp:cNvPr id="0" name=""/>
        <dsp:cNvSpPr/>
      </dsp:nvSpPr>
      <dsp:spPr>
        <a:xfrm>
          <a:off x="313451" y="2869762"/>
          <a:ext cx="4388326" cy="91512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PRAAT </a:t>
          </a:r>
          <a:endParaRPr lang="en-US" sz="3100" kern="1200"/>
        </a:p>
      </dsp:txBody>
      <dsp:txXfrm>
        <a:off x="358123" y="2914434"/>
        <a:ext cx="4298982" cy="825776"/>
      </dsp:txXfrm>
    </dsp:sp>
    <dsp:sp modelId="{A880FAAE-9DBA-4E50-9746-88FD1DC222E9}">
      <dsp:nvSpPr>
        <dsp:cNvPr id="0" name=""/>
        <dsp:cNvSpPr/>
      </dsp:nvSpPr>
      <dsp:spPr>
        <a:xfrm>
          <a:off x="0" y="4733482"/>
          <a:ext cx="626903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8717-605C-4454-ADE4-3AD064586F26}">
      <dsp:nvSpPr>
        <dsp:cNvPr id="0" name=""/>
        <dsp:cNvSpPr/>
      </dsp:nvSpPr>
      <dsp:spPr>
        <a:xfrm>
          <a:off x="313451" y="4275922"/>
          <a:ext cx="4388326" cy="9151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Librosa </a:t>
          </a:r>
          <a:endParaRPr lang="en-US" sz="3100" kern="1200"/>
        </a:p>
      </dsp:txBody>
      <dsp:txXfrm>
        <a:off x="358123" y="4320594"/>
        <a:ext cx="4298982" cy="8257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108E-949D-4B45-8B07-261F152170D4}">
      <dsp:nvSpPr>
        <dsp:cNvPr id="0" name=""/>
        <dsp:cNvSpPr/>
      </dsp:nvSpPr>
      <dsp:spPr>
        <a:xfrm>
          <a:off x="0" y="1125008"/>
          <a:ext cx="6189708" cy="9031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Artificial Neural Network</a:t>
          </a:r>
          <a:endParaRPr lang="en-US" sz="3200" kern="1200" dirty="0"/>
        </a:p>
      </dsp:txBody>
      <dsp:txXfrm>
        <a:off x="44090" y="1169098"/>
        <a:ext cx="6101528" cy="815014"/>
      </dsp:txXfrm>
    </dsp:sp>
    <dsp:sp modelId="{F4A51188-5E3F-4FA4-9C48-4EFC25509BD5}">
      <dsp:nvSpPr>
        <dsp:cNvPr id="0" name=""/>
        <dsp:cNvSpPr/>
      </dsp:nvSpPr>
      <dsp:spPr>
        <a:xfrm>
          <a:off x="0" y="2215402"/>
          <a:ext cx="6189708" cy="90319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Deep Neural Network (H2O)</a:t>
          </a:r>
          <a:endParaRPr lang="en-US" sz="3200" kern="1200" dirty="0"/>
        </a:p>
      </dsp:txBody>
      <dsp:txXfrm>
        <a:off x="44090" y="2259492"/>
        <a:ext cx="6101528" cy="815014"/>
      </dsp:txXfrm>
    </dsp:sp>
    <dsp:sp modelId="{41D64A78-35F1-4AE4-9696-743E937E203C}">
      <dsp:nvSpPr>
        <dsp:cNvPr id="0" name=""/>
        <dsp:cNvSpPr/>
      </dsp:nvSpPr>
      <dsp:spPr>
        <a:xfrm>
          <a:off x="0" y="3305797"/>
          <a:ext cx="6189708" cy="90319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Convolutional Neural Network</a:t>
          </a:r>
          <a:endParaRPr lang="en-US" sz="3200" kern="1200" dirty="0"/>
        </a:p>
      </dsp:txBody>
      <dsp:txXfrm>
        <a:off x="44090" y="3349887"/>
        <a:ext cx="6101528" cy="815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2C90-92F6-4BA4-8079-BC158B681561}" type="datetimeFigureOut">
              <a:rPr lang="en-IE" smtClean="0"/>
              <a:t>16/01/2020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EE46-AB42-40A3-8812-4150D595E08A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BCF41-7E5D-448C-B1C4-72F9E3043C4C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2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2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8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2C90-92F6-4BA4-8079-BC158B681561}" type="datetimeFigureOut">
              <a:rPr lang="en-IE" smtClean="0"/>
              <a:t>16/01/2020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EE46-AB42-40A3-8812-4150D595E0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81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2C90-92F6-4BA4-8079-BC158B681561}" type="datetimeFigureOut">
              <a:rPr lang="en-IE" smtClean="0"/>
              <a:t>16/01/2020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DEE46-AB42-40A3-8812-4150D595E08A}" type="slidenum">
              <a:rPr lang="en-IE" smtClean="0"/>
              <a:t>‹#›</a:t>
            </a:fld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659BD-78D9-42CD-9472-BB119CF1E4D3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A528-6EDA-48BE-A05D-F402D43F7589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3656" r:id="rId13"/>
    <p:sldLayoutId id="214748365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861560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6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2"/>
            <a:ext cx="11125200" cy="1682077"/>
          </a:xfrm>
        </p:spPr>
        <p:txBody>
          <a:bodyPr>
            <a:normAutofit fontScale="90000"/>
          </a:bodyPr>
          <a:lstStyle/>
          <a:p>
            <a:r>
              <a:rPr lang="en-GB" dirty="0"/>
              <a:t>Deep Learning based classification approach to predicting Parkinson disease using distinctive features of audio</a:t>
            </a:r>
            <a:endParaRPr lang="en-US" dirty="0"/>
          </a:p>
        </p:txBody>
      </p:sp>
      <p:pic>
        <p:nvPicPr>
          <p:cNvPr id="11" name="Picture Placeholder 10" descr="A picture containing person, indoor, sitting, table&#10;&#10;Description automatically generated">
            <a:extLst>
              <a:ext uri="{FF2B5EF4-FFF2-40B4-BE49-F238E27FC236}">
                <a16:creationId xmlns:a16="http://schemas.microsoft.com/office/drawing/2014/main" id="{7B5E49D2-8100-42CA-BCF0-E1C6C75573A3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4023360" cy="4745736"/>
          </a:xfrm>
        </p:spPr>
      </p:pic>
      <p:pic>
        <p:nvPicPr>
          <p:cNvPr id="27" name="Picture Placeholder 26" descr="A picture containing person, woman, standing, cake&#10;&#10;Description automatically generated">
            <a:extLst>
              <a:ext uri="{FF2B5EF4-FFF2-40B4-BE49-F238E27FC236}">
                <a16:creationId xmlns:a16="http://schemas.microsoft.com/office/drawing/2014/main" id="{36CEC11C-0DAF-439D-BE06-14205215345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4320" y="1"/>
            <a:ext cx="4023360" cy="4745736"/>
          </a:xfrm>
        </p:spPr>
      </p:pic>
      <p:pic>
        <p:nvPicPr>
          <p:cNvPr id="35" name="Picture Placeholder 3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A58F725-4710-4BA4-B9F3-DF44417C946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8640" y="1"/>
            <a:ext cx="4023360" cy="4745736"/>
          </a:xfr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B217D-BE93-4B90-9FB5-4AABAE7B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Library Dependencies </a:t>
            </a:r>
          </a:p>
        </p:txBody>
      </p:sp>
      <p:cxnSp>
        <p:nvCxnSpPr>
          <p:cNvPr id="41" name="Straight Connector 1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55D1BF-61BA-4FA8-958D-46DA119B4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7101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1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2714D-7E18-4420-9358-7A37B8EF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Deep Learning Models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CBBBF182-4DA7-4A3E-9BA8-80D21AC59D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878900"/>
              </p:ext>
            </p:extLst>
          </p:nvPr>
        </p:nvGraphicFramePr>
        <p:xfrm>
          <a:off x="5244038" y="666750"/>
          <a:ext cx="6189709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A356B-740A-4E32-82DC-380C063D96A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Neural Network</a:t>
            </a:r>
          </a:p>
        </p:txBody>
      </p:sp>
      <p:cxnSp>
        <p:nvCxnSpPr>
          <p:cNvPr id="34" name="Straight Connector 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4E2C622-0817-4FCC-8AE2-00CFD5D13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1"/>
          <a:stretch/>
        </p:blipFill>
        <p:spPr>
          <a:xfrm>
            <a:off x="1268829" y="2509911"/>
            <a:ext cx="959924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F8AC1-88D5-4D6F-AF26-CC568123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E" dirty="0"/>
              <a:t>Deep Neural Network H2O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74B9A31-2BEC-4455-94E5-A4BE64D1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000" dirty="0"/>
              <a:t>model= H2ODeepLearningEstimator(</a:t>
            </a:r>
          </a:p>
          <a:p>
            <a:pPr marL="0" indent="0">
              <a:buNone/>
            </a:pPr>
            <a:r>
              <a:rPr lang="en-IE" sz="2000" dirty="0"/>
              <a:t>    hidden=[50,190,150],</a:t>
            </a:r>
          </a:p>
          <a:p>
            <a:pPr marL="0" indent="0">
              <a:buNone/>
            </a:pPr>
            <a:r>
              <a:rPr lang="en-IE" sz="2000" dirty="0"/>
              <a:t>    activation = "tanh", </a:t>
            </a:r>
          </a:p>
          <a:p>
            <a:pPr marL="0" indent="0">
              <a:buNone/>
            </a:pPr>
            <a:r>
              <a:rPr lang="en-IE" sz="2000" dirty="0"/>
              <a:t>    epochs = 10,</a:t>
            </a:r>
          </a:p>
          <a:p>
            <a:pPr marL="0" indent="0">
              <a:buNone/>
            </a:pPr>
            <a:r>
              <a:rPr lang="en-IE" sz="2000" dirty="0"/>
              <a:t>    distribution="</a:t>
            </a:r>
            <a:r>
              <a:rPr lang="en-IE" sz="2000" dirty="0" err="1"/>
              <a:t>bernoulli</a:t>
            </a:r>
            <a:r>
              <a:rPr lang="en-IE" sz="2000" dirty="0"/>
              <a:t>",</a:t>
            </a:r>
          </a:p>
          <a:p>
            <a:pPr marL="0" indent="0">
              <a:buNone/>
            </a:pPr>
            <a:r>
              <a:rPr lang="en-IE" sz="2000" dirty="0"/>
              <a:t>    loss='</a:t>
            </a:r>
            <a:r>
              <a:rPr lang="en-IE" sz="2000" dirty="0" err="1"/>
              <a:t>CrossEntropy</a:t>
            </a:r>
            <a:r>
              <a:rPr lang="en-IE" sz="2000" dirty="0"/>
              <a:t>',</a:t>
            </a:r>
          </a:p>
          <a:p>
            <a:pPr marL="0" indent="0">
              <a:buNone/>
            </a:pPr>
            <a:r>
              <a:rPr lang="en-IE" sz="2000" dirty="0"/>
              <a:t>    </a:t>
            </a:r>
            <a:r>
              <a:rPr lang="en-IE" sz="2000" dirty="0" err="1"/>
              <a:t>nfolds</a:t>
            </a:r>
            <a:r>
              <a:rPr lang="en-IE" sz="2000" dirty="0"/>
              <a:t>=10,</a:t>
            </a:r>
          </a:p>
          <a:p>
            <a:pPr marL="0" indent="0">
              <a:buNone/>
            </a:pPr>
            <a:r>
              <a:rPr lang="en-IE" sz="2000" dirty="0"/>
              <a:t>    l2=0,</a:t>
            </a:r>
          </a:p>
          <a:p>
            <a:pPr marL="0" indent="0">
              <a:buNone/>
            </a:pPr>
            <a:r>
              <a:rPr lang="en-IE" sz="2000" dirty="0"/>
              <a:t>    l1=0,</a:t>
            </a:r>
          </a:p>
          <a:p>
            <a:pPr marL="0" indent="0">
              <a:buNone/>
            </a:pPr>
            <a:r>
              <a:rPr lang="en-IE" sz="2000" dirty="0"/>
              <a:t>    </a:t>
            </a:r>
            <a:r>
              <a:rPr lang="en-IE" sz="2000" dirty="0" err="1"/>
              <a:t>mini_batch_size</a:t>
            </a:r>
            <a:r>
              <a:rPr lang="en-IE" sz="2000" dirty="0"/>
              <a:t>=1)</a:t>
            </a:r>
          </a:p>
          <a:p>
            <a:pPr marL="0" indent="0">
              <a:buNone/>
            </a:pPr>
            <a:r>
              <a:rPr lang="en-IE" sz="2000" dirty="0" err="1"/>
              <a:t>model.train</a:t>
            </a:r>
            <a:r>
              <a:rPr lang="en-IE" sz="2000" dirty="0"/>
              <a:t>(X, y, </a:t>
            </a:r>
            <a:r>
              <a:rPr lang="en-IE" sz="2000" dirty="0" err="1"/>
              <a:t>training_frame</a:t>
            </a:r>
            <a:r>
              <a:rPr lang="en-IE" sz="2000" dirty="0"/>
              <a:t> = train, </a:t>
            </a:r>
            <a:r>
              <a:rPr lang="en-IE" sz="2000" dirty="0" err="1"/>
              <a:t>validation_frame</a:t>
            </a:r>
            <a:r>
              <a:rPr lang="en-IE" sz="2000" dirty="0"/>
              <a:t> = valid)</a:t>
            </a:r>
          </a:p>
        </p:txBody>
      </p:sp>
    </p:spTree>
    <p:extLst>
      <p:ext uri="{BB962C8B-B14F-4D97-AF65-F5344CB8AC3E}">
        <p14:creationId xmlns:p14="http://schemas.microsoft.com/office/powerpoint/2010/main" val="30407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7B16EF-5364-4AC6-9DA2-42A32203D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" t="4306" r="632" b="4588"/>
          <a:stretch/>
        </p:blipFill>
        <p:spPr>
          <a:xfrm>
            <a:off x="990600" y="733425"/>
            <a:ext cx="10477500" cy="3000375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D51FA-8E58-4F3F-B27F-ED7B3725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858247"/>
            <a:ext cx="6982834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999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Model Comparison </a:t>
            </a:r>
          </a:p>
        </p:txBody>
      </p:sp>
      <p:cxnSp>
        <p:nvCxnSpPr>
          <p:cNvPr id="49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close up of a logo&#10;&#10;Description automatically generated">
            <a:extLst>
              <a:ext uri="{FF2B5EF4-FFF2-40B4-BE49-F238E27FC236}">
                <a16:creationId xmlns:a16="http://schemas.microsoft.com/office/drawing/2014/main" id="{D31A0982-FD73-4775-B85D-DED85F85A468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3260" y="2426818"/>
            <a:ext cx="5092531" cy="3997637"/>
          </a:xfrm>
          <a:prstGeom prst="rect">
            <a:avLst/>
          </a:prstGeom>
        </p:spPr>
      </p:pic>
      <p:cxnSp>
        <p:nvCxnSpPr>
          <p:cNvPr id="50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948427-A76A-4662-8B12-9D293D4BC88B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445073" y="2972999"/>
            <a:ext cx="5455917" cy="29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AD0FA-526A-4A96-8E23-4351B76B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E064347C-61C3-40B6-B064-C5732FB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051287"/>
              </p:ext>
            </p:extLst>
          </p:nvPr>
        </p:nvGraphicFramePr>
        <p:xfrm>
          <a:off x="4991100" y="464246"/>
          <a:ext cx="6629400" cy="589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1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7AA1-4BC0-4937-8505-B4B92EA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45B756EF-2708-4B0C-BBED-21167D1111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85420"/>
              </p:ext>
            </p:extLst>
          </p:nvPr>
        </p:nvGraphicFramePr>
        <p:xfrm>
          <a:off x="1287463" y="2962275"/>
          <a:ext cx="10066337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673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750BD-ED15-4531-BF42-670BF71A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IE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C008-B8E3-48D8-9BBB-B526CBAF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87" y="704850"/>
            <a:ext cx="5887213" cy="5251450"/>
          </a:xfrm>
        </p:spPr>
        <p:txBody>
          <a:bodyPr anchor="ctr">
            <a:normAutofit/>
          </a:bodyPr>
          <a:lstStyle/>
          <a:p>
            <a:r>
              <a:rPr lang="en-GB" sz="2100" dirty="0">
                <a:solidFill>
                  <a:schemeClr val="bg1"/>
                </a:solidFill>
              </a:rPr>
              <a:t>T. J. </a:t>
            </a:r>
            <a:r>
              <a:rPr lang="en-GB" sz="2100" dirty="0" err="1">
                <a:solidFill>
                  <a:schemeClr val="bg1"/>
                </a:solidFill>
              </a:rPr>
              <a:t>Wroge</a:t>
            </a:r>
            <a:r>
              <a:rPr lang="en-GB" sz="2100" dirty="0">
                <a:solidFill>
                  <a:schemeClr val="bg1"/>
                </a:solidFill>
              </a:rPr>
              <a:t>, Y. Ö. C. D. D. S. D. C. A. a. R. H. G., 2018. "Parkinson’s Disease Diagnosis Using Machine Learning and Voice". IEEE Signal Processing in Medicine and Biology Symposium (SPMB), Philadelphia, PA, pp. pp. 1-7</a:t>
            </a:r>
            <a:r>
              <a:rPr lang="en-IE" sz="2100" dirty="0">
                <a:solidFill>
                  <a:schemeClr val="bg1"/>
                </a:solidFill>
              </a:rPr>
              <a:t> </a:t>
            </a:r>
            <a:r>
              <a:rPr lang="en-IE" sz="2100" dirty="0">
                <a:solidFill>
                  <a:schemeClr val="bg1"/>
                </a:solidFill>
                <a:hlinkClick r:id="rId2"/>
              </a:rPr>
              <a:t>https://ieeexplore.ieee.org/document/8615607</a:t>
            </a:r>
            <a:endParaRPr lang="en-IE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7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3B462-5E0B-47A7-89F5-C8703B3A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C168-F458-46DD-8E5D-571AF09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sp>
        <p:nvSpPr>
          <p:cNvPr id="28" name="Freeform: Shape 3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5D059D7D-B4B0-41CF-B245-FB7DD625C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2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 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17FCE96-AA98-442C-B602-AC4F28243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842979"/>
              </p:ext>
            </p:extLst>
          </p:nvPr>
        </p:nvGraphicFramePr>
        <p:xfrm>
          <a:off x="5710763" y="470925"/>
          <a:ext cx="4779433" cy="589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5F28E-DAD2-4F06-ABCA-447C54DE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Parkinson’s Disease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B61962-754B-4125-86B5-22BA3436B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2861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75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A075-9625-47FB-9274-A0E9D667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975"/>
            <a:ext cx="1122045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8468DE-90FE-475A-B98B-EAFFCD5B7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5215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6071B35-3357-4CB8-9742-FC895D12AF50}"/>
              </a:ext>
            </a:extLst>
          </p:cNvPr>
          <p:cNvSpPr/>
          <p:nvPr/>
        </p:nvSpPr>
        <p:spPr>
          <a:xfrm>
            <a:off x="485775" y="352425"/>
            <a:ext cx="11125200" cy="12287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F7BCB-64A8-4029-ADFC-647D5AADC53A}"/>
              </a:ext>
            </a:extLst>
          </p:cNvPr>
          <p:cNvCxnSpPr/>
          <p:nvPr/>
        </p:nvCxnSpPr>
        <p:spPr>
          <a:xfrm>
            <a:off x="4733925" y="1362075"/>
            <a:ext cx="25812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E5A707-3D5B-4EBC-8DBB-610CBD307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2300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B2AC71E8-782B-4343-A93A-56D272B9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Research Questions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78C9D-CC48-45A2-87B8-6330717BCB96}"/>
              </a:ext>
            </a:extLst>
          </p:cNvPr>
          <p:cNvSpPr/>
          <p:nvPr/>
        </p:nvSpPr>
        <p:spPr>
          <a:xfrm>
            <a:off x="876300" y="333375"/>
            <a:ext cx="10410825" cy="12287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9BC1E-49BE-4D8F-AA3B-F1296A55270E}"/>
              </a:ext>
            </a:extLst>
          </p:cNvPr>
          <p:cNvCxnSpPr>
            <a:cxnSpLocks/>
          </p:cNvCxnSpPr>
          <p:nvPr/>
        </p:nvCxnSpPr>
        <p:spPr>
          <a:xfrm>
            <a:off x="3562350" y="1362075"/>
            <a:ext cx="5029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A9CA6-53DA-47C0-B23C-0B2A33DE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IE" sz="320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746C2-1100-40F4-A0C4-C887594D0081}"/>
              </a:ext>
            </a:extLst>
          </p:cNvPr>
          <p:cNvSpPr/>
          <p:nvPr/>
        </p:nvSpPr>
        <p:spPr>
          <a:xfrm>
            <a:off x="876300" y="352425"/>
            <a:ext cx="10410825" cy="12287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5D6CE6-7D41-4196-AB98-8F949BC86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637579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1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288B-E2B7-4D37-9D87-A8E97AB4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F95795-74E1-4CB9-8B90-FAB0896D0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9458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F313F41-7543-4A25-8585-EF206DA89638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IE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355583-7920-471D-9DA3-33DBC2D728EA}"/>
              </a:ext>
            </a:extLst>
          </p:cNvPr>
          <p:cNvSpPr/>
          <p:nvPr/>
        </p:nvSpPr>
        <p:spPr>
          <a:xfrm>
            <a:off x="876300" y="333375"/>
            <a:ext cx="10410825" cy="12287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DC1716-EA4A-45F5-8FAC-92C1F5CF1663}"/>
              </a:ext>
            </a:extLst>
          </p:cNvPr>
          <p:cNvCxnSpPr>
            <a:cxnSpLocks/>
          </p:cNvCxnSpPr>
          <p:nvPr/>
        </p:nvCxnSpPr>
        <p:spPr>
          <a:xfrm>
            <a:off x="3562350" y="1362075"/>
            <a:ext cx="5029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C66FD1-C391-423B-95B2-0ABBE26313C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0B4D-BB5F-4E8D-908F-F3AAF67AEF30}"/>
              </a:ext>
            </a:extLst>
          </p:cNvPr>
          <p:cNvSpPr txBox="1"/>
          <p:nvPr/>
        </p:nvSpPr>
        <p:spPr>
          <a:xfrm>
            <a:off x="8039100" y="3990975"/>
            <a:ext cx="344805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00" dirty="0"/>
              <a:t>Data Set : mPower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00" dirty="0"/>
              <a:t>Features extracted 1200</a:t>
            </a:r>
          </a:p>
          <a:p>
            <a:pPr lvl="1"/>
            <a:r>
              <a:rPr lang="en-IE" sz="1300" dirty="0"/>
              <a:t>Accuracy obtained  from ANN model 86%</a:t>
            </a:r>
          </a:p>
          <a:p>
            <a:pPr lvl="1"/>
            <a:r>
              <a:rPr lang="en-IE" sz="1300" dirty="0"/>
              <a:t>AUC 0.915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00" dirty="0"/>
              <a:t>Features extracted 62</a:t>
            </a:r>
          </a:p>
          <a:p>
            <a:pPr lvl="1"/>
            <a:r>
              <a:rPr lang="en-IE" sz="1300" dirty="0"/>
              <a:t>Accuracy obtained  from ANN model 76%</a:t>
            </a:r>
          </a:p>
          <a:p>
            <a:pPr lvl="1"/>
            <a:r>
              <a:rPr lang="en-IE" sz="1300" dirty="0"/>
              <a:t>AUC 0.823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63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3FA3-A2BF-41A1-80A5-47F483CC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6075"/>
            <a:ext cx="11277599" cy="1911350"/>
          </a:xfr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Data Access Steps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29254C27-8470-41F7-A10F-028EC860C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531369"/>
              </p:ext>
            </p:extLst>
          </p:nvPr>
        </p:nvGraphicFramePr>
        <p:xfrm>
          <a:off x="457200" y="2486024"/>
          <a:ext cx="11277599" cy="3933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E48F572-9F97-487F-B672-E10FF52BC4A7}"/>
              </a:ext>
            </a:extLst>
          </p:cNvPr>
          <p:cNvSpPr/>
          <p:nvPr/>
        </p:nvSpPr>
        <p:spPr>
          <a:xfrm>
            <a:off x="523876" y="438149"/>
            <a:ext cx="11125200" cy="1704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6F19F4-7F4E-4DF6-B3F1-F18CF47E3C19}"/>
              </a:ext>
            </a:extLst>
          </p:cNvPr>
          <p:cNvCxnSpPr/>
          <p:nvPr/>
        </p:nvCxnSpPr>
        <p:spPr>
          <a:xfrm>
            <a:off x="3933825" y="1647825"/>
            <a:ext cx="42576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EC0DFC-C413-4BED-91E3-9A1FCA294AD4}"/>
              </a:ext>
            </a:extLst>
          </p:cNvPr>
          <p:cNvSpPr txBox="1"/>
          <p:nvPr/>
        </p:nvSpPr>
        <p:spPr>
          <a:xfrm>
            <a:off x="9505951" y="3305175"/>
            <a:ext cx="120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/>
              <a:t>ACCEPT TERMS AND CONDITION</a:t>
            </a:r>
            <a:endParaRPr lang="en-US" sz="1100" dirty="0"/>
          </a:p>
          <a:p>
            <a:endParaRPr lang="en-I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D27B95-CB04-4042-87DA-B7BC1B8DAFA2}"/>
              </a:ext>
            </a:extLst>
          </p:cNvPr>
          <p:cNvSpPr/>
          <p:nvPr/>
        </p:nvSpPr>
        <p:spPr>
          <a:xfrm>
            <a:off x="9029701" y="3181350"/>
            <a:ext cx="534368" cy="5915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3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7A930-0E36-41F0-888D-E631E546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Distribution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418F54-1881-4923-81E8-BAEED326DE9D}"/>
              </a:ext>
            </a:extLst>
          </p:cNvPr>
          <p:cNvSpPr txBox="1"/>
          <p:nvPr/>
        </p:nvSpPr>
        <p:spPr>
          <a:xfrm>
            <a:off x="4878784" y="4824249"/>
            <a:ext cx="6673136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Synapse contains 60000 audio records of 5826 people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30584 audio records used in research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6EC9217-C904-4F2A-A529-75F223A5C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219886"/>
              </p:ext>
            </p:extLst>
          </p:nvPr>
        </p:nvGraphicFramePr>
        <p:xfrm>
          <a:off x="795142" y="385011"/>
          <a:ext cx="10595911" cy="3799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Audio5514917">
            <a:hlinkClick r:id="" action="ppaction://media"/>
            <a:extLst>
              <a:ext uri="{FF2B5EF4-FFF2-40B4-BE49-F238E27FC236}">
                <a16:creationId xmlns:a16="http://schemas.microsoft.com/office/drawing/2014/main" id="{236189A5-1CC4-458E-A3F4-00333C7D5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350" y="57438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68C21109FBDC439A55A036094A066F" ma:contentTypeVersion="5" ma:contentTypeDescription="Create a new document." ma:contentTypeScope="" ma:versionID="dcd1a6dd8d999ead51ac4542422563b1">
  <xsd:schema xmlns:xsd="http://www.w3.org/2001/XMLSchema" xmlns:xs="http://www.w3.org/2001/XMLSchema" xmlns:p="http://schemas.microsoft.com/office/2006/metadata/properties" xmlns:ns3="1f7bed2e-dc51-4655-b581-30a3fdb724b6" xmlns:ns4="9488c559-1590-4fea-aae7-c3a4380557e9" targetNamespace="http://schemas.microsoft.com/office/2006/metadata/properties" ma:root="true" ma:fieldsID="46d12f80e8df8da1b0e6007c6956723d" ns3:_="" ns4:_="">
    <xsd:import namespace="1f7bed2e-dc51-4655-b581-30a3fdb724b6"/>
    <xsd:import namespace="9488c559-1590-4fea-aae7-c3a438055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bed2e-dc51-4655-b581-30a3fdb724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8c559-1590-4fea-aae7-c3a438055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6D6084-5FBA-46A1-B665-E38DCD4A68BA}">
  <ds:schemaRefs>
    <ds:schemaRef ds:uri="9488c559-1590-4fea-aae7-c3a4380557e9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1f7bed2e-dc51-4655-b581-30a3fdb724b6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8F36819-9122-4906-9120-1636C0D68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7bed2e-dc51-4655-b581-30a3fdb724b6"/>
    <ds:schemaRef ds:uri="9488c559-1590-4fea-aae7-c3a4380557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89A907-883C-4A36-8386-77E0658256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480</Words>
  <Application>Microsoft Office PowerPoint</Application>
  <PresentationFormat>Widescreen</PresentationFormat>
  <Paragraphs>93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Tw Cen MT</vt:lpstr>
      <vt:lpstr>Office Theme</vt:lpstr>
      <vt:lpstr>Deep Learning based classification approach to predicting Parkinson disease using distinctive features of audio</vt:lpstr>
      <vt:lpstr>CONTENT </vt:lpstr>
      <vt:lpstr>Parkinson’s Disease</vt:lpstr>
      <vt:lpstr>Objective</vt:lpstr>
      <vt:lpstr>Research Questions </vt:lpstr>
      <vt:lpstr>Hypothesis</vt:lpstr>
      <vt:lpstr>PowerPoint Presentation</vt:lpstr>
      <vt:lpstr>Data Access Steps</vt:lpstr>
      <vt:lpstr>Data Distribution</vt:lpstr>
      <vt:lpstr>Library Dependencies </vt:lpstr>
      <vt:lpstr>Deep Learning Models</vt:lpstr>
      <vt:lpstr>Artificial Neural Network</vt:lpstr>
      <vt:lpstr>Deep Neural Network H2O</vt:lpstr>
      <vt:lpstr>Convolutional Neural Network</vt:lpstr>
      <vt:lpstr>Model Comparison </vt:lpstr>
      <vt:lpstr>Conclusion</vt:lpstr>
      <vt:lpstr>Future Work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based classification approach to predicting Parkinson disease using distinctive features of audio</dc:title>
  <dc:creator>Tejaswini Rajendra Kale</dc:creator>
  <cp:lastModifiedBy>Tejaswini Rajendra Kale</cp:lastModifiedBy>
  <cp:revision>5</cp:revision>
  <dcterms:created xsi:type="dcterms:W3CDTF">2020-01-15T23:36:43Z</dcterms:created>
  <dcterms:modified xsi:type="dcterms:W3CDTF">2020-01-16T15:55:51Z</dcterms:modified>
</cp:coreProperties>
</file>